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2" r:id="rId6"/>
    <p:sldId id="261" r:id="rId7"/>
    <p:sldId id="263" r:id="rId8"/>
    <p:sldId id="264" r:id="rId9"/>
    <p:sldId id="278" r:id="rId10"/>
    <p:sldId id="277" r:id="rId11"/>
    <p:sldId id="273" r:id="rId12"/>
    <p:sldId id="274" r:id="rId13"/>
    <p:sldId id="275" r:id="rId14"/>
    <p:sldId id="279" r:id="rId15"/>
    <p:sldId id="276" r:id="rId16"/>
    <p:sldId id="280" r:id="rId17"/>
    <p:sldId id="281" r:id="rId18"/>
    <p:sldId id="282" r:id="rId19"/>
    <p:sldId id="283" r:id="rId20"/>
    <p:sldId id="284" r:id="rId21"/>
    <p:sldId id="286" r:id="rId22"/>
    <p:sldId id="287" r:id="rId23"/>
    <p:sldId id="288" r:id="rId24"/>
    <p:sldId id="289" r:id="rId25"/>
    <p:sldId id="290" r:id="rId26"/>
    <p:sldId id="291" r:id="rId27"/>
    <p:sldId id="295" r:id="rId28"/>
    <p:sldId id="292" r:id="rId29"/>
    <p:sldId id="297" r:id="rId30"/>
    <p:sldId id="298" r:id="rId31"/>
    <p:sldId id="294"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0" d="100"/>
          <a:sy n="70" d="100"/>
        </p:scale>
        <p:origin x="73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10/26/2020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10/26/2020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10/26/2020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10/26/2020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image" Target="../media/image28.jp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image" Target="../media/image31.jp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jpeg"/></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bssyOCcU_Q4" TargetMode="External"/><Relationship Id="rId2" Type="http://schemas.openxmlformats.org/officeDocument/2006/relationships/hyperlink" Target="https://www.xmatters.com/blog/incident-management/blog-the-internet-of-things-includes-annoying-buzzers/" TargetMode="External"/><Relationship Id="rId1" Type="http://schemas.openxmlformats.org/officeDocument/2006/relationships/slideLayout" Target="../slideLayouts/slideLayout2.xml"/><Relationship Id="rId6" Type="http://schemas.openxmlformats.org/officeDocument/2006/relationships/hyperlink" Target="https://www.beaglebone.net/code/python/beaglebone-and-mlx90614-infrared-thermometer-example-in-python.php" TargetMode="External"/><Relationship Id="rId5" Type="http://schemas.openxmlformats.org/officeDocument/2006/relationships/hyperlink" Target="https://www.youtube.com/watch?v=utBQqcuOt9U" TargetMode="External"/><Relationship Id="rId4" Type="http://schemas.openxmlformats.org/officeDocument/2006/relationships/hyperlink" Target="https://www.youtube.com/watch?v=_TEZ2-3H0GY"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watch?v=OkHR1BZCcqA" TargetMode="External"/><Relationship Id="rId2" Type="http://schemas.openxmlformats.org/officeDocument/2006/relationships/hyperlink" Target="https://www.youtube.com/watch?v=_TEZ2-3H0G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87BBB-B6C1-4F37-B67E-62C5253D4517}"/>
              </a:ext>
            </a:extLst>
          </p:cNvPr>
          <p:cNvSpPr>
            <a:spLocks noGrp="1"/>
          </p:cNvSpPr>
          <p:nvPr>
            <p:ph type="ctrTitle"/>
          </p:nvPr>
        </p:nvSpPr>
        <p:spPr/>
        <p:txBody>
          <a:bodyPr>
            <a:normAutofit/>
          </a:bodyPr>
          <a:lstStyle/>
          <a:p>
            <a:r>
              <a:rPr lang="en-US" sz="6000" b="1" dirty="0"/>
              <a:t>Schematic Diagram</a:t>
            </a:r>
          </a:p>
        </p:txBody>
      </p:sp>
      <p:sp>
        <p:nvSpPr>
          <p:cNvPr id="3" name="Subtitle 2">
            <a:extLst>
              <a:ext uri="{FF2B5EF4-FFF2-40B4-BE49-F238E27FC236}">
                <a16:creationId xmlns:a16="http://schemas.microsoft.com/office/drawing/2014/main" id="{803E7ACC-C70E-49AE-BCE1-930E5CC8102E}"/>
              </a:ext>
            </a:extLst>
          </p:cNvPr>
          <p:cNvSpPr>
            <a:spLocks noGrp="1"/>
          </p:cNvSpPr>
          <p:nvPr>
            <p:ph type="subTitle" idx="1"/>
          </p:nvPr>
        </p:nvSpPr>
        <p:spPr/>
        <p:txBody>
          <a:bodyPr>
            <a:normAutofit fontScale="92500" lnSpcReduction="20000"/>
          </a:bodyPr>
          <a:lstStyle/>
          <a:p>
            <a:r>
              <a:rPr lang="en-US" dirty="0"/>
              <a:t>Submitted by:</a:t>
            </a:r>
          </a:p>
          <a:p>
            <a:r>
              <a:rPr lang="en-US" dirty="0"/>
              <a:t>Karamjot kaur</a:t>
            </a:r>
          </a:p>
          <a:p>
            <a:r>
              <a:rPr lang="en-US" dirty="0"/>
              <a:t>Student id- C0754576</a:t>
            </a:r>
          </a:p>
          <a:p>
            <a:r>
              <a:rPr lang="en-US" dirty="0"/>
              <a:t>Group 2</a:t>
            </a:r>
          </a:p>
        </p:txBody>
      </p:sp>
    </p:spTree>
    <p:extLst>
      <p:ext uri="{BB962C8B-B14F-4D97-AF65-F5344CB8AC3E}">
        <p14:creationId xmlns:p14="http://schemas.microsoft.com/office/powerpoint/2010/main" val="35523012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519FA62B-A2C9-49F5-8C45-9D5CDCD72B4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A24E966C-35F3-4DB1-8C23-4BC252E4E4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13" name="Group 12">
              <a:extLst>
                <a:ext uri="{FF2B5EF4-FFF2-40B4-BE49-F238E27FC236}">
                  <a16:creationId xmlns:a16="http://schemas.microsoft.com/office/drawing/2014/main" id="{C24ADCBC-2A94-4F6E-BC8D-278612B7ACF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pFill/>
          </p:grpSpPr>
          <p:sp>
            <p:nvSpPr>
              <p:cNvPr id="25" name="Rectangle 5">
                <a:extLst>
                  <a:ext uri="{FF2B5EF4-FFF2-40B4-BE49-F238E27FC236}">
                    <a16:creationId xmlns:a16="http://schemas.microsoft.com/office/drawing/2014/main" id="{38F45A3E-0BAF-4E7A-AD24-51B345041D5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6" name="Freeform 6">
                <a:extLst>
                  <a:ext uri="{FF2B5EF4-FFF2-40B4-BE49-F238E27FC236}">
                    <a16:creationId xmlns:a16="http://schemas.microsoft.com/office/drawing/2014/main" id="{5340FE26-BABB-409C-A32A-B3D10BD235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 name="Freeform 7">
                <a:extLst>
                  <a:ext uri="{FF2B5EF4-FFF2-40B4-BE49-F238E27FC236}">
                    <a16:creationId xmlns:a16="http://schemas.microsoft.com/office/drawing/2014/main" id="{A9468B59-1984-42C3-88A4-942CF6EF75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8">
                <a:extLst>
                  <a:ext uri="{FF2B5EF4-FFF2-40B4-BE49-F238E27FC236}">
                    <a16:creationId xmlns:a16="http://schemas.microsoft.com/office/drawing/2014/main" id="{F6B5E914-0078-49CC-AD42-C97DC361CD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9">
                <a:extLst>
                  <a:ext uri="{FF2B5EF4-FFF2-40B4-BE49-F238E27FC236}">
                    <a16:creationId xmlns:a16="http://schemas.microsoft.com/office/drawing/2014/main" id="{D18B3F5A-0978-48AE-9360-8ABC8CEABB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10">
                <a:extLst>
                  <a:ext uri="{FF2B5EF4-FFF2-40B4-BE49-F238E27FC236}">
                    <a16:creationId xmlns:a16="http://schemas.microsoft.com/office/drawing/2014/main" id="{27E73F9B-CBFF-473A-9B41-8964B831E9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11">
                <a:extLst>
                  <a:ext uri="{FF2B5EF4-FFF2-40B4-BE49-F238E27FC236}">
                    <a16:creationId xmlns:a16="http://schemas.microsoft.com/office/drawing/2014/main" id="{558218B5-0904-4C19-8935-1A64432BC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12">
                <a:extLst>
                  <a:ext uri="{FF2B5EF4-FFF2-40B4-BE49-F238E27FC236}">
                    <a16:creationId xmlns:a16="http://schemas.microsoft.com/office/drawing/2014/main" id="{DBCBCB59-A700-4032-AB43-CB06687996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13">
                <a:extLst>
                  <a:ext uri="{FF2B5EF4-FFF2-40B4-BE49-F238E27FC236}">
                    <a16:creationId xmlns:a16="http://schemas.microsoft.com/office/drawing/2014/main" id="{861A9C11-1685-4F09-B995-D5ECAD153F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14">
                <a:extLst>
                  <a:ext uri="{FF2B5EF4-FFF2-40B4-BE49-F238E27FC236}">
                    <a16:creationId xmlns:a16="http://schemas.microsoft.com/office/drawing/2014/main" id="{57CCC420-3BF0-4A3E-A4FB-41537B064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Freeform 15">
                <a:extLst>
                  <a:ext uri="{FF2B5EF4-FFF2-40B4-BE49-F238E27FC236}">
                    <a16:creationId xmlns:a16="http://schemas.microsoft.com/office/drawing/2014/main" id="{1DEFC6D1-15DA-4DDC-8FD1-B7630B8D60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Line 16">
                <a:extLst>
                  <a:ext uri="{FF2B5EF4-FFF2-40B4-BE49-F238E27FC236}">
                    <a16:creationId xmlns:a16="http://schemas.microsoft.com/office/drawing/2014/main" id="{0C6F2EE9-81FE-4B46-9513-6EC7D930124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7" name="Freeform 17">
                <a:extLst>
                  <a:ext uri="{FF2B5EF4-FFF2-40B4-BE49-F238E27FC236}">
                    <a16:creationId xmlns:a16="http://schemas.microsoft.com/office/drawing/2014/main" id="{26DF77E9-F68C-4FE0-864E-A4A4DE3616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 name="Freeform 18">
                <a:extLst>
                  <a:ext uri="{FF2B5EF4-FFF2-40B4-BE49-F238E27FC236}">
                    <a16:creationId xmlns:a16="http://schemas.microsoft.com/office/drawing/2014/main" id="{9D3495ED-B588-4755-B8BB-18D33E4AC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19">
                <a:extLst>
                  <a:ext uri="{FF2B5EF4-FFF2-40B4-BE49-F238E27FC236}">
                    <a16:creationId xmlns:a16="http://schemas.microsoft.com/office/drawing/2014/main" id="{E76105FE-305A-42A7-B2DD-388B99FAB8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Freeform 20">
                <a:extLst>
                  <a:ext uri="{FF2B5EF4-FFF2-40B4-BE49-F238E27FC236}">
                    <a16:creationId xmlns:a16="http://schemas.microsoft.com/office/drawing/2014/main" id="{F1883F6E-6FAE-49E2-AE28-02B88BEBF6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1" name="Rectangle 21">
                <a:extLst>
                  <a:ext uri="{FF2B5EF4-FFF2-40B4-BE49-F238E27FC236}">
                    <a16:creationId xmlns:a16="http://schemas.microsoft.com/office/drawing/2014/main" id="{8C8A198F-A0AA-455F-ACD5-8587457BDD5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2" name="Freeform 22">
                <a:extLst>
                  <a:ext uri="{FF2B5EF4-FFF2-40B4-BE49-F238E27FC236}">
                    <a16:creationId xmlns:a16="http://schemas.microsoft.com/office/drawing/2014/main" id="{E57E155C-0F05-498E-B0E3-33AE15B7E8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3" name="Freeform 23">
                <a:extLst>
                  <a:ext uri="{FF2B5EF4-FFF2-40B4-BE49-F238E27FC236}">
                    <a16:creationId xmlns:a16="http://schemas.microsoft.com/office/drawing/2014/main" id="{3D7FB1D7-F9DB-443D-A2D4-40C46F6975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4" name="Freeform 24">
                <a:extLst>
                  <a:ext uri="{FF2B5EF4-FFF2-40B4-BE49-F238E27FC236}">
                    <a16:creationId xmlns:a16="http://schemas.microsoft.com/office/drawing/2014/main" id="{9EF7FB08-B52A-4C0D-BF32-AC6D91AE99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Freeform 25">
                <a:extLst>
                  <a:ext uri="{FF2B5EF4-FFF2-40B4-BE49-F238E27FC236}">
                    <a16:creationId xmlns:a16="http://schemas.microsoft.com/office/drawing/2014/main" id="{2A27D708-7911-4EAB-8A9D-E608726B57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6" name="Freeform 26">
                <a:extLst>
                  <a:ext uri="{FF2B5EF4-FFF2-40B4-BE49-F238E27FC236}">
                    <a16:creationId xmlns:a16="http://schemas.microsoft.com/office/drawing/2014/main" id="{40A3E3AC-335B-4EAB-A5D4-E72C8434A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27">
                <a:extLst>
                  <a:ext uri="{FF2B5EF4-FFF2-40B4-BE49-F238E27FC236}">
                    <a16:creationId xmlns:a16="http://schemas.microsoft.com/office/drawing/2014/main" id="{FC4E923E-7CEC-4950-8C12-F40EAE7A3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28">
                <a:extLst>
                  <a:ext uri="{FF2B5EF4-FFF2-40B4-BE49-F238E27FC236}">
                    <a16:creationId xmlns:a16="http://schemas.microsoft.com/office/drawing/2014/main" id="{23A92FB5-3211-4195-8FFA-A8F49F6777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29">
                <a:extLst>
                  <a:ext uri="{FF2B5EF4-FFF2-40B4-BE49-F238E27FC236}">
                    <a16:creationId xmlns:a16="http://schemas.microsoft.com/office/drawing/2014/main" id="{BB88442A-84E1-4264-BD24-B14020F21E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30">
                <a:extLst>
                  <a:ext uri="{FF2B5EF4-FFF2-40B4-BE49-F238E27FC236}">
                    <a16:creationId xmlns:a16="http://schemas.microsoft.com/office/drawing/2014/main" id="{B47AD665-0844-40BF-AE62-BA493929C5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Freeform 31">
                <a:extLst>
                  <a:ext uri="{FF2B5EF4-FFF2-40B4-BE49-F238E27FC236}">
                    <a16:creationId xmlns:a16="http://schemas.microsoft.com/office/drawing/2014/main" id="{01D8E540-292C-4867-BD21-43910262E9F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14" name="Group 13">
              <a:extLst>
                <a:ext uri="{FF2B5EF4-FFF2-40B4-BE49-F238E27FC236}">
                  <a16:creationId xmlns:a16="http://schemas.microsoft.com/office/drawing/2014/main" id="{A00C8F50-D632-4BE8-B5BF-8AEAE2D1326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pFill/>
          </p:grpSpPr>
          <p:sp>
            <p:nvSpPr>
              <p:cNvPr id="15" name="Freeform 32">
                <a:extLst>
                  <a:ext uri="{FF2B5EF4-FFF2-40B4-BE49-F238E27FC236}">
                    <a16:creationId xmlns:a16="http://schemas.microsoft.com/office/drawing/2014/main" id="{7870CC07-8D37-4F4D-A73B-9762FFAB17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 name="Freeform 33">
                <a:extLst>
                  <a:ext uri="{FF2B5EF4-FFF2-40B4-BE49-F238E27FC236}">
                    <a16:creationId xmlns:a16="http://schemas.microsoft.com/office/drawing/2014/main" id="{06B84BAB-C27B-4804-9496-FDDA7FF6F2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 name="Freeform 34">
                <a:extLst>
                  <a:ext uri="{FF2B5EF4-FFF2-40B4-BE49-F238E27FC236}">
                    <a16:creationId xmlns:a16="http://schemas.microsoft.com/office/drawing/2014/main" id="{45E90447-AF32-4C90-8940-D5EBE9F64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 name="Freeform 35">
                <a:extLst>
                  <a:ext uri="{FF2B5EF4-FFF2-40B4-BE49-F238E27FC236}">
                    <a16:creationId xmlns:a16="http://schemas.microsoft.com/office/drawing/2014/main" id="{DFD35AB5-2871-471E-87D3-C3C024C31E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 name="Freeform 36">
                <a:extLst>
                  <a:ext uri="{FF2B5EF4-FFF2-40B4-BE49-F238E27FC236}">
                    <a16:creationId xmlns:a16="http://schemas.microsoft.com/office/drawing/2014/main" id="{60EED77B-C4CD-44DE-B7AA-472CBEE6EC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Freeform 37">
                <a:extLst>
                  <a:ext uri="{FF2B5EF4-FFF2-40B4-BE49-F238E27FC236}">
                    <a16:creationId xmlns:a16="http://schemas.microsoft.com/office/drawing/2014/main" id="{68122908-2E24-4971-A70E-29CFE953E5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 name="Freeform 38">
                <a:extLst>
                  <a:ext uri="{FF2B5EF4-FFF2-40B4-BE49-F238E27FC236}">
                    <a16:creationId xmlns:a16="http://schemas.microsoft.com/office/drawing/2014/main" id="{43930918-848F-4F70-8C42-426DCCB4D4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39">
                <a:extLst>
                  <a:ext uri="{FF2B5EF4-FFF2-40B4-BE49-F238E27FC236}">
                    <a16:creationId xmlns:a16="http://schemas.microsoft.com/office/drawing/2014/main" id="{7C2C1A0B-06A1-4F89-9A58-66CAB57F1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Freeform 40">
                <a:extLst>
                  <a:ext uri="{FF2B5EF4-FFF2-40B4-BE49-F238E27FC236}">
                    <a16:creationId xmlns:a16="http://schemas.microsoft.com/office/drawing/2014/main" id="{F26FAEF0-6EA1-41B4-AC1D-0BC56E43EF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 name="Rectangle 41">
                <a:extLst>
                  <a:ext uri="{FF2B5EF4-FFF2-40B4-BE49-F238E27FC236}">
                    <a16:creationId xmlns:a16="http://schemas.microsoft.com/office/drawing/2014/main" id="{563F085C-A9C1-47AB-9656-468B79DE5A2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grpSp>
      </p:grpSp>
      <p:grpSp>
        <p:nvGrpSpPr>
          <p:cNvPr id="53" name="Group 52">
            <a:extLst>
              <a:ext uri="{FF2B5EF4-FFF2-40B4-BE49-F238E27FC236}">
                <a16:creationId xmlns:a16="http://schemas.microsoft.com/office/drawing/2014/main" id="{5FE07634-A83A-4681-9C1D-BC0775F9D2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54" name="Rectangle 53">
              <a:extLst>
                <a:ext uri="{FF2B5EF4-FFF2-40B4-BE49-F238E27FC236}">
                  <a16:creationId xmlns:a16="http://schemas.microsoft.com/office/drawing/2014/main" id="{BF62976A-266E-4650-88F2-C16130F3D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2">
              <a:extLst>
                <a:ext uri="{FF2B5EF4-FFF2-40B4-BE49-F238E27FC236}">
                  <a16:creationId xmlns:a16="http://schemas.microsoft.com/office/drawing/2014/main" id="{88D9B99B-59C2-481A-A948-F87920A7FE5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F15F5A1A-9DBC-40FB-9378-7C59F8DAD860}"/>
              </a:ext>
            </a:extLst>
          </p:cNvPr>
          <p:cNvSpPr>
            <a:spLocks noGrp="1"/>
          </p:cNvSpPr>
          <p:nvPr>
            <p:ph type="title"/>
          </p:nvPr>
        </p:nvSpPr>
        <p:spPr>
          <a:xfrm>
            <a:off x="7989508" y="330371"/>
            <a:ext cx="3084891" cy="1003300"/>
          </a:xfrm>
        </p:spPr>
        <p:txBody>
          <a:bodyPr vert="horz" lIns="91440" tIns="45720" rIns="91440" bIns="45720" rtlCol="0" anchor="ctr">
            <a:normAutofit/>
          </a:bodyPr>
          <a:lstStyle/>
          <a:p>
            <a:r>
              <a:rPr lang="en-US" sz="3200" dirty="0"/>
              <a:t>Shortcut keys</a:t>
            </a:r>
          </a:p>
        </p:txBody>
      </p:sp>
      <p:pic>
        <p:nvPicPr>
          <p:cNvPr id="3" name="Content Placeholder 21" descr="A screenshot of a computer&#10;&#10;Description automatically generated">
            <a:extLst>
              <a:ext uri="{FF2B5EF4-FFF2-40B4-BE49-F238E27FC236}">
                <a16:creationId xmlns:a16="http://schemas.microsoft.com/office/drawing/2014/main" id="{0930BC40-04B9-480A-990B-6894BA870A1A}"/>
              </a:ext>
            </a:extLst>
          </p:cNvPr>
          <p:cNvPicPr>
            <a:picLocks noChangeAspect="1"/>
          </p:cNvPicPr>
          <p:nvPr/>
        </p:nvPicPr>
        <p:blipFill rotWithShape="1">
          <a:blip r:embed="rId4"/>
          <a:srcRect l="14220" r="23784"/>
          <a:stretch/>
        </p:blipFill>
        <p:spPr>
          <a:xfrm>
            <a:off x="-5597" y="10"/>
            <a:ext cx="7558541" cy="6857990"/>
          </a:xfrm>
          <a:prstGeom prst="rect">
            <a:avLst/>
          </a:prstGeom>
        </p:spPr>
      </p:pic>
      <p:grpSp>
        <p:nvGrpSpPr>
          <p:cNvPr id="57" name="Group 56">
            <a:extLst>
              <a:ext uri="{FF2B5EF4-FFF2-40B4-BE49-F238E27FC236}">
                <a16:creationId xmlns:a16="http://schemas.microsoft.com/office/drawing/2014/main" id="{A2E1FE48-FA7B-4262-B922-041542931D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58" name="Rectangle 57">
              <a:extLst>
                <a:ext uri="{FF2B5EF4-FFF2-40B4-BE49-F238E27FC236}">
                  <a16:creationId xmlns:a16="http://schemas.microsoft.com/office/drawing/2014/main" id="{F2E644B1-8F72-4AC4-89F1-EB3A027341E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9" name="Freeform 6">
              <a:extLst>
                <a:ext uri="{FF2B5EF4-FFF2-40B4-BE49-F238E27FC236}">
                  <a16:creationId xmlns:a16="http://schemas.microsoft.com/office/drawing/2014/main" id="{1781B8E8-8A26-4FFB-BE0C-7C0C644F7C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Freeform 7">
              <a:extLst>
                <a:ext uri="{FF2B5EF4-FFF2-40B4-BE49-F238E27FC236}">
                  <a16:creationId xmlns:a16="http://schemas.microsoft.com/office/drawing/2014/main" id="{4109D997-E9DF-4429-A643-3E691E2B70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Rectangle 60">
              <a:extLst>
                <a:ext uri="{FF2B5EF4-FFF2-40B4-BE49-F238E27FC236}">
                  <a16:creationId xmlns:a16="http://schemas.microsoft.com/office/drawing/2014/main" id="{B392695A-F131-4C51-B689-3F4D5B1A2F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62" name="Freeform 9">
              <a:extLst>
                <a:ext uri="{FF2B5EF4-FFF2-40B4-BE49-F238E27FC236}">
                  <a16:creationId xmlns:a16="http://schemas.microsoft.com/office/drawing/2014/main" id="{8218EC3E-07D0-417A-B0A8-057F825EF7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10">
              <a:extLst>
                <a:ext uri="{FF2B5EF4-FFF2-40B4-BE49-F238E27FC236}">
                  <a16:creationId xmlns:a16="http://schemas.microsoft.com/office/drawing/2014/main" id="{B036399E-7675-47B6-A645-242946879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11">
              <a:extLst>
                <a:ext uri="{FF2B5EF4-FFF2-40B4-BE49-F238E27FC236}">
                  <a16:creationId xmlns:a16="http://schemas.microsoft.com/office/drawing/2014/main" id="{C44A0438-B8A4-43B3-B17C-B919FCD92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Freeform 12">
              <a:extLst>
                <a:ext uri="{FF2B5EF4-FFF2-40B4-BE49-F238E27FC236}">
                  <a16:creationId xmlns:a16="http://schemas.microsoft.com/office/drawing/2014/main" id="{ABC7257F-6F64-4B81-BDA7-7C232BCBA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6" name="Freeform 13">
              <a:extLst>
                <a:ext uri="{FF2B5EF4-FFF2-40B4-BE49-F238E27FC236}">
                  <a16:creationId xmlns:a16="http://schemas.microsoft.com/office/drawing/2014/main" id="{72DD7E92-F033-480C-A220-63CE422C3A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7" name="Freeform 14">
              <a:extLst>
                <a:ext uri="{FF2B5EF4-FFF2-40B4-BE49-F238E27FC236}">
                  <a16:creationId xmlns:a16="http://schemas.microsoft.com/office/drawing/2014/main" id="{444A9AC9-463E-45E7-A818-13F664F7C0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8" name="Freeform 15">
              <a:extLst>
                <a:ext uri="{FF2B5EF4-FFF2-40B4-BE49-F238E27FC236}">
                  <a16:creationId xmlns:a16="http://schemas.microsoft.com/office/drawing/2014/main" id="{6CCE9BBE-5DE3-4991-80CA-DFEB928673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9" name="Freeform 16">
              <a:extLst>
                <a:ext uri="{FF2B5EF4-FFF2-40B4-BE49-F238E27FC236}">
                  <a16:creationId xmlns:a16="http://schemas.microsoft.com/office/drawing/2014/main" id="{3180F6DF-A13F-491C-BF97-B206E3E7B9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0" name="Freeform 17">
              <a:extLst>
                <a:ext uri="{FF2B5EF4-FFF2-40B4-BE49-F238E27FC236}">
                  <a16:creationId xmlns:a16="http://schemas.microsoft.com/office/drawing/2014/main" id="{CAD0E44C-73C8-42BB-ADA8-2BA6B3082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1" name="Freeform 18">
              <a:extLst>
                <a:ext uri="{FF2B5EF4-FFF2-40B4-BE49-F238E27FC236}">
                  <a16:creationId xmlns:a16="http://schemas.microsoft.com/office/drawing/2014/main" id="{436EC43E-A70D-4E5C-B275-35CA8E93C1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2" name="Freeform 19">
              <a:extLst>
                <a:ext uri="{FF2B5EF4-FFF2-40B4-BE49-F238E27FC236}">
                  <a16:creationId xmlns:a16="http://schemas.microsoft.com/office/drawing/2014/main" id="{ADE7E5B6-2E2A-4F56-9E90-F8613E6D1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3" name="Freeform 20">
              <a:extLst>
                <a:ext uri="{FF2B5EF4-FFF2-40B4-BE49-F238E27FC236}">
                  <a16:creationId xmlns:a16="http://schemas.microsoft.com/office/drawing/2014/main" id="{86B9E49B-AE8D-47E0-BACC-A6D0AC3AB2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4" name="Freeform 21">
              <a:extLst>
                <a:ext uri="{FF2B5EF4-FFF2-40B4-BE49-F238E27FC236}">
                  <a16:creationId xmlns:a16="http://schemas.microsoft.com/office/drawing/2014/main" id="{2EB961AF-CD61-41BA-B0B2-0741A5ED64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5" name="Freeform 22">
              <a:extLst>
                <a:ext uri="{FF2B5EF4-FFF2-40B4-BE49-F238E27FC236}">
                  <a16:creationId xmlns:a16="http://schemas.microsoft.com/office/drawing/2014/main" id="{DC42BDA1-810A-4135-B3B1-B3161D372A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6" name="Freeform 23">
              <a:extLst>
                <a:ext uri="{FF2B5EF4-FFF2-40B4-BE49-F238E27FC236}">
                  <a16:creationId xmlns:a16="http://schemas.microsoft.com/office/drawing/2014/main" id="{FA51FCA8-FCF4-4116-8CB2-5C539E37F4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7" name="Freeform 24">
              <a:extLst>
                <a:ext uri="{FF2B5EF4-FFF2-40B4-BE49-F238E27FC236}">
                  <a16:creationId xmlns:a16="http://schemas.microsoft.com/office/drawing/2014/main" id="{F2850A10-CDBC-462A-8CB7-0258746834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8" name="Freeform 25">
              <a:extLst>
                <a:ext uri="{FF2B5EF4-FFF2-40B4-BE49-F238E27FC236}">
                  <a16:creationId xmlns:a16="http://schemas.microsoft.com/office/drawing/2014/main" id="{738A37B9-77C2-4464-BF1F-2AF25A0D29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9" name="Freeform 26">
              <a:extLst>
                <a:ext uri="{FF2B5EF4-FFF2-40B4-BE49-F238E27FC236}">
                  <a16:creationId xmlns:a16="http://schemas.microsoft.com/office/drawing/2014/main" id="{89026C8B-A162-4523-A51B-9F1200BC60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0" name="Freeform 27">
              <a:extLst>
                <a:ext uri="{FF2B5EF4-FFF2-40B4-BE49-F238E27FC236}">
                  <a16:creationId xmlns:a16="http://schemas.microsoft.com/office/drawing/2014/main" id="{5B76BC40-1FA2-477D-B2C2-4763577DB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1" name="Freeform 28">
              <a:extLst>
                <a:ext uri="{FF2B5EF4-FFF2-40B4-BE49-F238E27FC236}">
                  <a16:creationId xmlns:a16="http://schemas.microsoft.com/office/drawing/2014/main" id="{6BC68EAA-2809-4AE4-80C1-2555CEF73D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2" name="Freeform 29">
              <a:extLst>
                <a:ext uri="{FF2B5EF4-FFF2-40B4-BE49-F238E27FC236}">
                  <a16:creationId xmlns:a16="http://schemas.microsoft.com/office/drawing/2014/main" id="{FE709D1B-0541-4414-9E87-CF7D6918C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 name="Freeform 30">
              <a:extLst>
                <a:ext uri="{FF2B5EF4-FFF2-40B4-BE49-F238E27FC236}">
                  <a16:creationId xmlns:a16="http://schemas.microsoft.com/office/drawing/2014/main" id="{33BCB888-11B8-4D01-BCDA-59BBA28DC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4" name="Freeform 31">
              <a:extLst>
                <a:ext uri="{FF2B5EF4-FFF2-40B4-BE49-F238E27FC236}">
                  <a16:creationId xmlns:a16="http://schemas.microsoft.com/office/drawing/2014/main" id="{28E5CE3E-C11A-4CF7-82BF-37D1221D4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5" name="Freeform 32">
              <a:extLst>
                <a:ext uri="{FF2B5EF4-FFF2-40B4-BE49-F238E27FC236}">
                  <a16:creationId xmlns:a16="http://schemas.microsoft.com/office/drawing/2014/main" id="{55284FC3-21FB-4FA7-B695-2D6A9CEF73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6" name="Rectangle 85">
              <a:extLst>
                <a:ext uri="{FF2B5EF4-FFF2-40B4-BE49-F238E27FC236}">
                  <a16:creationId xmlns:a16="http://schemas.microsoft.com/office/drawing/2014/main" id="{13DA6B78-00DE-4E55-9124-EFD72519BB9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87" name="Freeform 34">
              <a:extLst>
                <a:ext uri="{FF2B5EF4-FFF2-40B4-BE49-F238E27FC236}">
                  <a16:creationId xmlns:a16="http://schemas.microsoft.com/office/drawing/2014/main" id="{D4602B0F-2844-48BE-9B4A-0366AC9045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8" name="Freeform 35">
              <a:extLst>
                <a:ext uri="{FF2B5EF4-FFF2-40B4-BE49-F238E27FC236}">
                  <a16:creationId xmlns:a16="http://schemas.microsoft.com/office/drawing/2014/main" id="{E31E05BB-6004-474D-9900-D990378F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9" name="Freeform 36">
              <a:extLst>
                <a:ext uri="{FF2B5EF4-FFF2-40B4-BE49-F238E27FC236}">
                  <a16:creationId xmlns:a16="http://schemas.microsoft.com/office/drawing/2014/main" id="{00BD01ED-F65D-4601-A77D-508E960E0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0" name="Freeform 37">
              <a:extLst>
                <a:ext uri="{FF2B5EF4-FFF2-40B4-BE49-F238E27FC236}">
                  <a16:creationId xmlns:a16="http://schemas.microsoft.com/office/drawing/2014/main" id="{FD307CAE-789C-4E80-B6F1-9858A3ABA3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 name="Freeform 38">
              <a:extLst>
                <a:ext uri="{FF2B5EF4-FFF2-40B4-BE49-F238E27FC236}">
                  <a16:creationId xmlns:a16="http://schemas.microsoft.com/office/drawing/2014/main" id="{94B97B29-709E-4E24-B2FA-EF84AA12D2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2" name="Freeform 39">
              <a:extLst>
                <a:ext uri="{FF2B5EF4-FFF2-40B4-BE49-F238E27FC236}">
                  <a16:creationId xmlns:a16="http://schemas.microsoft.com/office/drawing/2014/main" id="{C05D52B9-1FA2-4E7C-8229-B09811A90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3" name="Freeform 40">
              <a:extLst>
                <a:ext uri="{FF2B5EF4-FFF2-40B4-BE49-F238E27FC236}">
                  <a16:creationId xmlns:a16="http://schemas.microsoft.com/office/drawing/2014/main" id="{CC0A5575-2FB9-440F-B9A8-E0DDE1C37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4" name="Freeform 41">
              <a:extLst>
                <a:ext uri="{FF2B5EF4-FFF2-40B4-BE49-F238E27FC236}">
                  <a16:creationId xmlns:a16="http://schemas.microsoft.com/office/drawing/2014/main" id="{AFFCC88F-01DF-4DE1-8CD5-88631E309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5" name="Freeform 42">
              <a:extLst>
                <a:ext uri="{FF2B5EF4-FFF2-40B4-BE49-F238E27FC236}">
                  <a16:creationId xmlns:a16="http://schemas.microsoft.com/office/drawing/2014/main" id="{33EEC40B-E2CD-4BAC-94D6-85B7071422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6" name="Freeform 43">
              <a:extLst>
                <a:ext uri="{FF2B5EF4-FFF2-40B4-BE49-F238E27FC236}">
                  <a16:creationId xmlns:a16="http://schemas.microsoft.com/office/drawing/2014/main" id="{3E0E9643-5C60-4933-BB1B-9A09057E72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7" name="Freeform 44">
              <a:extLst>
                <a:ext uri="{FF2B5EF4-FFF2-40B4-BE49-F238E27FC236}">
                  <a16:creationId xmlns:a16="http://schemas.microsoft.com/office/drawing/2014/main" id="{94F86E92-9EC7-437C-946B-31E7C1C4771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8" name="Rectangle 97">
              <a:extLst>
                <a:ext uri="{FF2B5EF4-FFF2-40B4-BE49-F238E27FC236}">
                  <a16:creationId xmlns:a16="http://schemas.microsoft.com/office/drawing/2014/main" id="{BE9A51BE-C514-46B5-ABA6-7E7C878F8E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99" name="Freeform 46">
              <a:extLst>
                <a:ext uri="{FF2B5EF4-FFF2-40B4-BE49-F238E27FC236}">
                  <a16:creationId xmlns:a16="http://schemas.microsoft.com/office/drawing/2014/main" id="{8B255447-F0E9-4D96-A4B0-F9EDDE58A3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0" name="Freeform 47">
              <a:extLst>
                <a:ext uri="{FF2B5EF4-FFF2-40B4-BE49-F238E27FC236}">
                  <a16:creationId xmlns:a16="http://schemas.microsoft.com/office/drawing/2014/main" id="{AFAC5F3A-3BE7-489E-A848-498B9995F1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1" name="Freeform 48">
              <a:extLst>
                <a:ext uri="{FF2B5EF4-FFF2-40B4-BE49-F238E27FC236}">
                  <a16:creationId xmlns:a16="http://schemas.microsoft.com/office/drawing/2014/main" id="{A974E7AA-5EF3-4817-B0AE-4C1A784EE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2" name="Freeform 49">
              <a:extLst>
                <a:ext uri="{FF2B5EF4-FFF2-40B4-BE49-F238E27FC236}">
                  <a16:creationId xmlns:a16="http://schemas.microsoft.com/office/drawing/2014/main" id="{8AA54AC1-3E87-49C0-A594-87829A2CFF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3" name="Freeform 50">
              <a:extLst>
                <a:ext uri="{FF2B5EF4-FFF2-40B4-BE49-F238E27FC236}">
                  <a16:creationId xmlns:a16="http://schemas.microsoft.com/office/drawing/2014/main" id="{CC237789-73BC-4BD9-BFE8-1325FA4B52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4" name="Freeform 51">
              <a:extLst>
                <a:ext uri="{FF2B5EF4-FFF2-40B4-BE49-F238E27FC236}">
                  <a16:creationId xmlns:a16="http://schemas.microsoft.com/office/drawing/2014/main" id="{DCF4052D-CF62-47DC-991E-49D0BA908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5" name="Freeform 52">
              <a:extLst>
                <a:ext uri="{FF2B5EF4-FFF2-40B4-BE49-F238E27FC236}">
                  <a16:creationId xmlns:a16="http://schemas.microsoft.com/office/drawing/2014/main" id="{2ABD9104-C938-44F2-8622-8407A2593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6" name="Freeform 53">
              <a:extLst>
                <a:ext uri="{FF2B5EF4-FFF2-40B4-BE49-F238E27FC236}">
                  <a16:creationId xmlns:a16="http://schemas.microsoft.com/office/drawing/2014/main" id="{4AA18F60-3E86-4A5A-B82E-A79183ED363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7" name="Freeform 54">
              <a:extLst>
                <a:ext uri="{FF2B5EF4-FFF2-40B4-BE49-F238E27FC236}">
                  <a16:creationId xmlns:a16="http://schemas.microsoft.com/office/drawing/2014/main" id="{0F34C941-6196-4937-99E5-14AAD23F28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8" name="Freeform 55">
              <a:extLst>
                <a:ext uri="{FF2B5EF4-FFF2-40B4-BE49-F238E27FC236}">
                  <a16:creationId xmlns:a16="http://schemas.microsoft.com/office/drawing/2014/main" id="{60DB8A6C-23D7-4A88-BDCE-8FEC86A12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9" name="Freeform 56">
              <a:extLst>
                <a:ext uri="{FF2B5EF4-FFF2-40B4-BE49-F238E27FC236}">
                  <a16:creationId xmlns:a16="http://schemas.microsoft.com/office/drawing/2014/main" id="{29F5F702-AEE6-4633-BB20-7A15C3A31F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0" name="Freeform 57">
              <a:extLst>
                <a:ext uri="{FF2B5EF4-FFF2-40B4-BE49-F238E27FC236}">
                  <a16:creationId xmlns:a16="http://schemas.microsoft.com/office/drawing/2014/main" id="{F30C7A45-6890-4EA5-9F6B-E2AB4D04C5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1" name="Freeform 58">
              <a:extLst>
                <a:ext uri="{FF2B5EF4-FFF2-40B4-BE49-F238E27FC236}">
                  <a16:creationId xmlns:a16="http://schemas.microsoft.com/office/drawing/2014/main" id="{F31A7373-F68A-485D-95DC-B53ACC7B5F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5" name="TextBox 4">
            <a:extLst>
              <a:ext uri="{FF2B5EF4-FFF2-40B4-BE49-F238E27FC236}">
                <a16:creationId xmlns:a16="http://schemas.microsoft.com/office/drawing/2014/main" id="{05925D4E-DF0C-400F-BD19-7EAC1206321A}"/>
              </a:ext>
            </a:extLst>
          </p:cNvPr>
          <p:cNvSpPr txBox="1"/>
          <p:nvPr/>
        </p:nvSpPr>
        <p:spPr>
          <a:xfrm>
            <a:off x="8067863" y="1339849"/>
            <a:ext cx="3084892" cy="3541714"/>
          </a:xfrm>
          <a:prstGeom prst="rect">
            <a:avLst/>
          </a:prstGeom>
        </p:spPr>
        <p:txBody>
          <a:bodyPr vert="horz" lIns="91440" tIns="45720" rIns="91440" bIns="45720" rtlCol="0">
            <a:noAutofit/>
          </a:bodyPr>
          <a:lstStyle/>
          <a:p>
            <a:pPr indent="-228600" defTabSz="914400">
              <a:lnSpc>
                <a:spcPct val="110000"/>
              </a:lnSpc>
              <a:spcAft>
                <a:spcPts val="600"/>
              </a:spcAft>
              <a:buSzPct val="125000"/>
              <a:buFont typeface="Arial" panose="020B0604020202020204" pitchFamily="34" charset="0"/>
              <a:buChar char="•"/>
            </a:pPr>
            <a:r>
              <a:rPr lang="en-US" sz="1600" dirty="0"/>
              <a:t>There are also short cut keys that can be used to edit the schematic design.</a:t>
            </a:r>
          </a:p>
          <a:p>
            <a:pPr indent="-228600" defTabSz="914400">
              <a:lnSpc>
                <a:spcPct val="110000"/>
              </a:lnSpc>
              <a:spcAft>
                <a:spcPts val="600"/>
              </a:spcAft>
              <a:buSzPct val="125000"/>
              <a:buFont typeface="Arial" panose="020B0604020202020204" pitchFamily="34" charset="0"/>
              <a:buChar char="•"/>
            </a:pPr>
            <a:r>
              <a:rPr lang="en-US" sz="1600" dirty="0"/>
              <a:t>During this schematic design, following shortcuts are used:</a:t>
            </a:r>
          </a:p>
          <a:p>
            <a:pPr marL="342900" indent="-228600" defTabSz="914400">
              <a:lnSpc>
                <a:spcPct val="110000"/>
              </a:lnSpc>
              <a:spcAft>
                <a:spcPts val="600"/>
              </a:spcAft>
              <a:buSzPct val="125000"/>
              <a:buFont typeface="Arial" panose="020B0604020202020204" pitchFamily="34" charset="0"/>
              <a:buChar char="•"/>
            </a:pPr>
            <a:r>
              <a:rPr lang="en-US" sz="1600" dirty="0" err="1"/>
              <a:t>Ctrl+X</a:t>
            </a:r>
            <a:r>
              <a:rPr lang="en-US" sz="1600" dirty="0"/>
              <a:t>= cut</a:t>
            </a:r>
          </a:p>
          <a:p>
            <a:pPr marL="342900" indent="-228600" defTabSz="914400">
              <a:lnSpc>
                <a:spcPct val="110000"/>
              </a:lnSpc>
              <a:spcAft>
                <a:spcPts val="600"/>
              </a:spcAft>
              <a:buSzPct val="125000"/>
              <a:buFont typeface="Arial" panose="020B0604020202020204" pitchFamily="34" charset="0"/>
              <a:buChar char="•"/>
            </a:pPr>
            <a:r>
              <a:rPr lang="en-US" sz="1600" dirty="0" err="1"/>
              <a:t>Ctrl+C</a:t>
            </a:r>
            <a:r>
              <a:rPr lang="en-US" sz="1600" dirty="0"/>
              <a:t>= copy</a:t>
            </a:r>
          </a:p>
          <a:p>
            <a:pPr marL="342900" indent="-228600" defTabSz="914400">
              <a:lnSpc>
                <a:spcPct val="110000"/>
              </a:lnSpc>
              <a:spcAft>
                <a:spcPts val="600"/>
              </a:spcAft>
              <a:buSzPct val="125000"/>
              <a:buFont typeface="Arial" panose="020B0604020202020204" pitchFamily="34" charset="0"/>
              <a:buChar char="•"/>
            </a:pPr>
            <a:r>
              <a:rPr lang="en-US" sz="1600" dirty="0" err="1"/>
              <a:t>Ctrl+V</a:t>
            </a:r>
            <a:r>
              <a:rPr lang="en-US" sz="1600" dirty="0"/>
              <a:t>=paste</a:t>
            </a:r>
          </a:p>
          <a:p>
            <a:pPr marL="342900" indent="-228600" defTabSz="914400">
              <a:lnSpc>
                <a:spcPct val="110000"/>
              </a:lnSpc>
              <a:spcAft>
                <a:spcPts val="600"/>
              </a:spcAft>
              <a:buSzPct val="125000"/>
              <a:buFont typeface="Arial" panose="020B0604020202020204" pitchFamily="34" charset="0"/>
              <a:buChar char="•"/>
            </a:pPr>
            <a:r>
              <a:rPr lang="en-US" sz="1600" dirty="0"/>
              <a:t>Delete= delete selected</a:t>
            </a:r>
          </a:p>
          <a:p>
            <a:pPr marL="342900" indent="-228600" defTabSz="914400">
              <a:lnSpc>
                <a:spcPct val="110000"/>
              </a:lnSpc>
              <a:spcAft>
                <a:spcPts val="600"/>
              </a:spcAft>
              <a:buSzPct val="125000"/>
              <a:buFont typeface="Arial" panose="020B0604020202020204" pitchFamily="34" charset="0"/>
              <a:buChar char="•"/>
            </a:pPr>
            <a:r>
              <a:rPr lang="en-US" sz="1600" dirty="0" err="1"/>
              <a:t>Ctrl+A</a:t>
            </a:r>
            <a:r>
              <a:rPr lang="en-US" sz="1600" dirty="0"/>
              <a:t>= select all</a:t>
            </a:r>
          </a:p>
          <a:p>
            <a:pPr marL="342900" indent="-228600" defTabSz="914400">
              <a:lnSpc>
                <a:spcPct val="110000"/>
              </a:lnSpc>
              <a:spcAft>
                <a:spcPts val="600"/>
              </a:spcAft>
              <a:buSzPct val="125000"/>
              <a:buFont typeface="Arial" panose="020B0604020202020204" pitchFamily="34" charset="0"/>
              <a:buChar char="•"/>
            </a:pPr>
            <a:r>
              <a:rPr lang="en-US" sz="1600" dirty="0"/>
              <a:t>Esc= cancel current drawing</a:t>
            </a:r>
          </a:p>
          <a:p>
            <a:pPr marL="342900" indent="-228600" defTabSz="914400">
              <a:lnSpc>
                <a:spcPct val="110000"/>
              </a:lnSpc>
              <a:spcAft>
                <a:spcPts val="600"/>
              </a:spcAft>
              <a:buSzPct val="125000"/>
              <a:buFont typeface="Arial" panose="020B0604020202020204" pitchFamily="34" charset="0"/>
              <a:buChar char="•"/>
            </a:pPr>
            <a:r>
              <a:rPr lang="en-US" sz="1600" dirty="0"/>
              <a:t>Ctrl +Z= undo</a:t>
            </a:r>
          </a:p>
          <a:p>
            <a:pPr marL="342900" indent="-228600" defTabSz="914400">
              <a:lnSpc>
                <a:spcPct val="110000"/>
              </a:lnSpc>
              <a:spcAft>
                <a:spcPts val="600"/>
              </a:spcAft>
              <a:buSzPct val="125000"/>
              <a:buFont typeface="Arial" panose="020B0604020202020204" pitchFamily="34" charset="0"/>
              <a:buChar char="•"/>
            </a:pPr>
            <a:r>
              <a:rPr lang="en-US" sz="1600" dirty="0" err="1"/>
              <a:t>Ctrl+S</a:t>
            </a:r>
            <a:r>
              <a:rPr lang="en-US" sz="1600" dirty="0"/>
              <a:t>=save</a:t>
            </a:r>
          </a:p>
          <a:p>
            <a:pPr marL="342900" indent="-228600" defTabSz="914400">
              <a:lnSpc>
                <a:spcPct val="110000"/>
              </a:lnSpc>
              <a:spcAft>
                <a:spcPts val="600"/>
              </a:spcAft>
              <a:buSzPct val="125000"/>
              <a:buFont typeface="Arial" panose="020B0604020202020204" pitchFamily="34" charset="0"/>
              <a:buChar char="•"/>
            </a:pPr>
            <a:r>
              <a:rPr lang="en-US" sz="1600" dirty="0"/>
              <a:t>Up= scroll up</a:t>
            </a:r>
          </a:p>
          <a:p>
            <a:pPr marL="342900" indent="-228600" defTabSz="914400">
              <a:lnSpc>
                <a:spcPct val="110000"/>
              </a:lnSpc>
              <a:spcAft>
                <a:spcPts val="600"/>
              </a:spcAft>
              <a:buSzPct val="125000"/>
              <a:buFont typeface="Arial" panose="020B0604020202020204" pitchFamily="34" charset="0"/>
              <a:buChar char="•"/>
            </a:pPr>
            <a:r>
              <a:rPr lang="en-US" sz="1600" dirty="0"/>
              <a:t>Down= scroll down</a:t>
            </a:r>
          </a:p>
        </p:txBody>
      </p:sp>
    </p:spTree>
    <p:extLst>
      <p:ext uri="{BB962C8B-B14F-4D97-AF65-F5344CB8AC3E}">
        <p14:creationId xmlns:p14="http://schemas.microsoft.com/office/powerpoint/2010/main" val="2355720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121" name="Picture 2">
            <a:extLst>
              <a:ext uri="{FF2B5EF4-FFF2-40B4-BE49-F238E27FC236}">
                <a16:creationId xmlns:a16="http://schemas.microsoft.com/office/drawing/2014/main" id="{5B367C29-5200-4FF1-83B7-18B105A0BD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3" name="Group 122">
            <a:extLst>
              <a:ext uri="{FF2B5EF4-FFF2-40B4-BE49-F238E27FC236}">
                <a16:creationId xmlns:a16="http://schemas.microsoft.com/office/drawing/2014/main" id="{EC711491-7BB6-4BE6-A470-44BF61D562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124" name="Group 123">
              <a:extLst>
                <a:ext uri="{FF2B5EF4-FFF2-40B4-BE49-F238E27FC236}">
                  <a16:creationId xmlns:a16="http://schemas.microsoft.com/office/drawing/2014/main" id="{FE4F104B-68BE-4E53-A6A5-5C5F93FF720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pFill/>
          </p:grpSpPr>
          <p:sp>
            <p:nvSpPr>
              <p:cNvPr id="136" name="Rectangle 5">
                <a:extLst>
                  <a:ext uri="{FF2B5EF4-FFF2-40B4-BE49-F238E27FC236}">
                    <a16:creationId xmlns:a16="http://schemas.microsoft.com/office/drawing/2014/main" id="{EF4A7076-D6BC-4AE1-AE2C-C09B16AAB4C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37" name="Freeform 6">
                <a:extLst>
                  <a:ext uri="{FF2B5EF4-FFF2-40B4-BE49-F238E27FC236}">
                    <a16:creationId xmlns:a16="http://schemas.microsoft.com/office/drawing/2014/main" id="{58FA119B-7250-4EC7-912F-F5613CC281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8" name="Freeform 7">
                <a:extLst>
                  <a:ext uri="{FF2B5EF4-FFF2-40B4-BE49-F238E27FC236}">
                    <a16:creationId xmlns:a16="http://schemas.microsoft.com/office/drawing/2014/main" id="{7B9A9AED-D47E-44AD-AD6E-2EECC94D88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9" name="Freeform 8">
                <a:extLst>
                  <a:ext uri="{FF2B5EF4-FFF2-40B4-BE49-F238E27FC236}">
                    <a16:creationId xmlns:a16="http://schemas.microsoft.com/office/drawing/2014/main" id="{00A30ECA-328D-4512-825B-0AD596046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0" name="Freeform 9">
                <a:extLst>
                  <a:ext uri="{FF2B5EF4-FFF2-40B4-BE49-F238E27FC236}">
                    <a16:creationId xmlns:a16="http://schemas.microsoft.com/office/drawing/2014/main" id="{14A218CE-B3D8-4A43-86CC-48980645AC6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1" name="Freeform 10">
                <a:extLst>
                  <a:ext uri="{FF2B5EF4-FFF2-40B4-BE49-F238E27FC236}">
                    <a16:creationId xmlns:a16="http://schemas.microsoft.com/office/drawing/2014/main" id="{E9743B7D-51BF-425C-A4B8-33B2E001E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2" name="Freeform 11">
                <a:extLst>
                  <a:ext uri="{FF2B5EF4-FFF2-40B4-BE49-F238E27FC236}">
                    <a16:creationId xmlns:a16="http://schemas.microsoft.com/office/drawing/2014/main" id="{9BA633B3-C879-4E15-B66C-788B4C60A1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3" name="Freeform 12">
                <a:extLst>
                  <a:ext uri="{FF2B5EF4-FFF2-40B4-BE49-F238E27FC236}">
                    <a16:creationId xmlns:a16="http://schemas.microsoft.com/office/drawing/2014/main" id="{324C8953-B4E2-4DA0-B5D5-BD2A735E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4" name="Freeform 13">
                <a:extLst>
                  <a:ext uri="{FF2B5EF4-FFF2-40B4-BE49-F238E27FC236}">
                    <a16:creationId xmlns:a16="http://schemas.microsoft.com/office/drawing/2014/main" id="{717A3B65-FE80-419B-AB5D-48B5E3A7B4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5" name="Freeform 14">
                <a:extLst>
                  <a:ext uri="{FF2B5EF4-FFF2-40B4-BE49-F238E27FC236}">
                    <a16:creationId xmlns:a16="http://schemas.microsoft.com/office/drawing/2014/main" id="{675ECD78-7D6B-4A3F-8163-392D7F8D6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6" name="Freeform 15">
                <a:extLst>
                  <a:ext uri="{FF2B5EF4-FFF2-40B4-BE49-F238E27FC236}">
                    <a16:creationId xmlns:a16="http://schemas.microsoft.com/office/drawing/2014/main" id="{8D036282-E32F-461D-BFB6-2A58D6D27A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7" name="Line 16">
                <a:extLst>
                  <a:ext uri="{FF2B5EF4-FFF2-40B4-BE49-F238E27FC236}">
                    <a16:creationId xmlns:a16="http://schemas.microsoft.com/office/drawing/2014/main" id="{F95EB10E-5264-467D-8382-A77C4DED251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48" name="Freeform 17">
                <a:extLst>
                  <a:ext uri="{FF2B5EF4-FFF2-40B4-BE49-F238E27FC236}">
                    <a16:creationId xmlns:a16="http://schemas.microsoft.com/office/drawing/2014/main" id="{218F9268-D2F0-487B-A021-8786B6551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9" name="Freeform 18">
                <a:extLst>
                  <a:ext uri="{FF2B5EF4-FFF2-40B4-BE49-F238E27FC236}">
                    <a16:creationId xmlns:a16="http://schemas.microsoft.com/office/drawing/2014/main" id="{B4AEE5AC-EF5C-42E4-B185-A176E1997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0" name="Freeform 19">
                <a:extLst>
                  <a:ext uri="{FF2B5EF4-FFF2-40B4-BE49-F238E27FC236}">
                    <a16:creationId xmlns:a16="http://schemas.microsoft.com/office/drawing/2014/main" id="{E961E89F-C1DB-48E5-8B52-FDDAED9E0E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1" name="Freeform 20">
                <a:extLst>
                  <a:ext uri="{FF2B5EF4-FFF2-40B4-BE49-F238E27FC236}">
                    <a16:creationId xmlns:a16="http://schemas.microsoft.com/office/drawing/2014/main" id="{412962B4-425A-4C36-A65A-0F66ED7CD3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2" name="Rectangle 21">
                <a:extLst>
                  <a:ext uri="{FF2B5EF4-FFF2-40B4-BE49-F238E27FC236}">
                    <a16:creationId xmlns:a16="http://schemas.microsoft.com/office/drawing/2014/main" id="{037BE3F7-563A-4D9A-BC98-C71F727D23A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53" name="Freeform 22">
                <a:extLst>
                  <a:ext uri="{FF2B5EF4-FFF2-40B4-BE49-F238E27FC236}">
                    <a16:creationId xmlns:a16="http://schemas.microsoft.com/office/drawing/2014/main" id="{2FDB1005-EB5E-475A-AC43-4ED3E563D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4" name="Freeform 23">
                <a:extLst>
                  <a:ext uri="{FF2B5EF4-FFF2-40B4-BE49-F238E27FC236}">
                    <a16:creationId xmlns:a16="http://schemas.microsoft.com/office/drawing/2014/main" id="{68BFFBC6-C704-42A7-9D7E-AFB5C37FBD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5" name="Freeform 24">
                <a:extLst>
                  <a:ext uri="{FF2B5EF4-FFF2-40B4-BE49-F238E27FC236}">
                    <a16:creationId xmlns:a16="http://schemas.microsoft.com/office/drawing/2014/main" id="{4888EAD7-EBE9-4549-9A91-6FEC61153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6" name="Freeform 25">
                <a:extLst>
                  <a:ext uri="{FF2B5EF4-FFF2-40B4-BE49-F238E27FC236}">
                    <a16:creationId xmlns:a16="http://schemas.microsoft.com/office/drawing/2014/main" id="{B79BC975-BE42-4B57-8335-1699BC0AB1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7" name="Freeform 26">
                <a:extLst>
                  <a:ext uri="{FF2B5EF4-FFF2-40B4-BE49-F238E27FC236}">
                    <a16:creationId xmlns:a16="http://schemas.microsoft.com/office/drawing/2014/main" id="{3998B4F0-CA80-490A-A256-1600E7EA8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8" name="Freeform 27">
                <a:extLst>
                  <a:ext uri="{FF2B5EF4-FFF2-40B4-BE49-F238E27FC236}">
                    <a16:creationId xmlns:a16="http://schemas.microsoft.com/office/drawing/2014/main" id="{2052C104-8168-487E-9044-454DA83A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9" name="Freeform 28">
                <a:extLst>
                  <a:ext uri="{FF2B5EF4-FFF2-40B4-BE49-F238E27FC236}">
                    <a16:creationId xmlns:a16="http://schemas.microsoft.com/office/drawing/2014/main" id="{63ACA30B-5F59-400C-A7CE-D17B5647EE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0" name="Freeform 29">
                <a:extLst>
                  <a:ext uri="{FF2B5EF4-FFF2-40B4-BE49-F238E27FC236}">
                    <a16:creationId xmlns:a16="http://schemas.microsoft.com/office/drawing/2014/main" id="{2E16F318-A142-4353-9949-B4E3A09FE0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1" name="Freeform 30">
                <a:extLst>
                  <a:ext uri="{FF2B5EF4-FFF2-40B4-BE49-F238E27FC236}">
                    <a16:creationId xmlns:a16="http://schemas.microsoft.com/office/drawing/2014/main" id="{8AE8DBB4-2468-4A78-A54D-FD77C5DC88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2" name="Freeform 31">
                <a:extLst>
                  <a:ext uri="{FF2B5EF4-FFF2-40B4-BE49-F238E27FC236}">
                    <a16:creationId xmlns:a16="http://schemas.microsoft.com/office/drawing/2014/main" id="{B0E7CEF2-11E4-465C-8F1F-AA8367F96A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25" name="Group 124">
              <a:extLst>
                <a:ext uri="{FF2B5EF4-FFF2-40B4-BE49-F238E27FC236}">
                  <a16:creationId xmlns:a16="http://schemas.microsoft.com/office/drawing/2014/main" id="{88B30AFD-E104-45DD-BFBB-5A41F1413BE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pFill/>
          </p:grpSpPr>
          <p:sp>
            <p:nvSpPr>
              <p:cNvPr id="126" name="Freeform 32">
                <a:extLst>
                  <a:ext uri="{FF2B5EF4-FFF2-40B4-BE49-F238E27FC236}">
                    <a16:creationId xmlns:a16="http://schemas.microsoft.com/office/drawing/2014/main" id="{CE45A3DF-350B-4A5E-AEBE-F0F280AD03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7" name="Freeform 33">
                <a:extLst>
                  <a:ext uri="{FF2B5EF4-FFF2-40B4-BE49-F238E27FC236}">
                    <a16:creationId xmlns:a16="http://schemas.microsoft.com/office/drawing/2014/main" id="{966D2640-A438-4FB6-B781-5A52DEC85C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8" name="Freeform 34">
                <a:extLst>
                  <a:ext uri="{FF2B5EF4-FFF2-40B4-BE49-F238E27FC236}">
                    <a16:creationId xmlns:a16="http://schemas.microsoft.com/office/drawing/2014/main" id="{34E1EFFF-720C-4CC0-9F95-DD1DAF99AD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9" name="Freeform 35">
                <a:extLst>
                  <a:ext uri="{FF2B5EF4-FFF2-40B4-BE49-F238E27FC236}">
                    <a16:creationId xmlns:a16="http://schemas.microsoft.com/office/drawing/2014/main" id="{EA7AB0E1-6C49-409D-86F5-BE00BDDFC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0" name="Freeform 36">
                <a:extLst>
                  <a:ext uri="{FF2B5EF4-FFF2-40B4-BE49-F238E27FC236}">
                    <a16:creationId xmlns:a16="http://schemas.microsoft.com/office/drawing/2014/main" id="{5D17598C-0C57-4F4E-8F6B-A2AD8071F8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1" name="Freeform 37">
                <a:extLst>
                  <a:ext uri="{FF2B5EF4-FFF2-40B4-BE49-F238E27FC236}">
                    <a16:creationId xmlns:a16="http://schemas.microsoft.com/office/drawing/2014/main" id="{EBEBC0DC-F56F-48FE-824E-E9378C4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2" name="Freeform 38">
                <a:extLst>
                  <a:ext uri="{FF2B5EF4-FFF2-40B4-BE49-F238E27FC236}">
                    <a16:creationId xmlns:a16="http://schemas.microsoft.com/office/drawing/2014/main" id="{CC7FDCF1-1736-48A0-BDB2-87D6E09067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 name="Freeform 39">
                <a:extLst>
                  <a:ext uri="{FF2B5EF4-FFF2-40B4-BE49-F238E27FC236}">
                    <a16:creationId xmlns:a16="http://schemas.microsoft.com/office/drawing/2014/main" id="{2A650CF5-564F-44D1-AB08-6C500DD3C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4" name="Freeform 40">
                <a:extLst>
                  <a:ext uri="{FF2B5EF4-FFF2-40B4-BE49-F238E27FC236}">
                    <a16:creationId xmlns:a16="http://schemas.microsoft.com/office/drawing/2014/main" id="{3108FEFA-0402-4C1C-AE39-5ADC09402F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5" name="Rectangle 41">
                <a:extLst>
                  <a:ext uri="{FF2B5EF4-FFF2-40B4-BE49-F238E27FC236}">
                    <a16:creationId xmlns:a16="http://schemas.microsoft.com/office/drawing/2014/main" id="{340AE827-F344-464F-851C-E03AFC98DC5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sp>
        <p:nvSpPr>
          <p:cNvPr id="2" name="Title 1">
            <a:extLst>
              <a:ext uri="{FF2B5EF4-FFF2-40B4-BE49-F238E27FC236}">
                <a16:creationId xmlns:a16="http://schemas.microsoft.com/office/drawing/2014/main" id="{8184055A-670B-473D-AB08-5BE8843991C8}"/>
              </a:ext>
            </a:extLst>
          </p:cNvPr>
          <p:cNvSpPr>
            <a:spLocks noGrp="1"/>
          </p:cNvSpPr>
          <p:nvPr>
            <p:ph type="title"/>
          </p:nvPr>
        </p:nvSpPr>
        <p:spPr>
          <a:xfrm>
            <a:off x="8036041" y="618518"/>
            <a:ext cx="3281003" cy="1478570"/>
          </a:xfrm>
        </p:spPr>
        <p:txBody>
          <a:bodyPr vert="horz" lIns="91440" tIns="45720" rIns="91440" bIns="45720" rtlCol="0" anchor="b">
            <a:normAutofit/>
          </a:bodyPr>
          <a:lstStyle/>
          <a:p>
            <a:r>
              <a:rPr lang="en-US" sz="2800"/>
              <a:t>BeagleBone Black Rev. c</a:t>
            </a:r>
          </a:p>
        </p:txBody>
      </p:sp>
      <p:sp>
        <p:nvSpPr>
          <p:cNvPr id="164" name="Round Diagonal Corner Rectangle 11">
            <a:extLst>
              <a:ext uri="{FF2B5EF4-FFF2-40B4-BE49-F238E27FC236}">
                <a16:creationId xmlns:a16="http://schemas.microsoft.com/office/drawing/2014/main" id="{E4B7B3E3-827A-48BE-AD67-A57C45AA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Content Placeholder 13" descr="Graphical user interface, application&#10;&#10;Description automatically generated">
            <a:extLst>
              <a:ext uri="{FF2B5EF4-FFF2-40B4-BE49-F238E27FC236}">
                <a16:creationId xmlns:a16="http://schemas.microsoft.com/office/drawing/2014/main" id="{B5282A00-DD15-410E-B823-18125C19A83C}"/>
              </a:ext>
            </a:extLst>
          </p:cNvPr>
          <p:cNvPicPr>
            <a:picLocks noGrp="1" noChangeAspect="1"/>
          </p:cNvPicPr>
          <p:nvPr>
            <p:ph sz="half" idx="1"/>
          </p:nvPr>
        </p:nvPicPr>
        <p:blipFill>
          <a:blip r:embed="rId4"/>
          <a:stretch>
            <a:fillRect/>
          </a:stretch>
        </p:blipFill>
        <p:spPr>
          <a:xfrm>
            <a:off x="1118988" y="912813"/>
            <a:ext cx="6112382" cy="4878388"/>
          </a:xfrm>
          <a:prstGeom prst="rect">
            <a:avLst/>
          </a:prstGeom>
        </p:spPr>
      </p:pic>
      <p:sp>
        <p:nvSpPr>
          <p:cNvPr id="4" name="Content Placeholder 3">
            <a:extLst>
              <a:ext uri="{FF2B5EF4-FFF2-40B4-BE49-F238E27FC236}">
                <a16:creationId xmlns:a16="http://schemas.microsoft.com/office/drawing/2014/main" id="{1F24BDDF-5102-4DF2-A662-F6ACE3F7C0B7}"/>
              </a:ext>
            </a:extLst>
          </p:cNvPr>
          <p:cNvSpPr>
            <a:spLocks noGrp="1"/>
          </p:cNvSpPr>
          <p:nvPr>
            <p:ph sz="half" idx="2"/>
          </p:nvPr>
        </p:nvSpPr>
        <p:spPr>
          <a:xfrm>
            <a:off x="8036041" y="2249487"/>
            <a:ext cx="3281004" cy="3541714"/>
          </a:xfrm>
        </p:spPr>
        <p:txBody>
          <a:bodyPr vert="horz" lIns="91440" tIns="45720" rIns="91440" bIns="45720" rtlCol="0">
            <a:normAutofit/>
          </a:bodyPr>
          <a:lstStyle/>
          <a:p>
            <a:r>
              <a:rPr lang="en-US" sz="1800"/>
              <a:t>Beaglebone</a:t>
            </a:r>
            <a:r>
              <a:rPr lang="en-US" sz="1800" dirty="0"/>
              <a:t> black is the master device of this project</a:t>
            </a:r>
          </a:p>
          <a:p>
            <a:r>
              <a:rPr lang="en-US" sz="1800" dirty="0"/>
              <a:t>It operates on 5v and an external 5V adaptor is used for the power supply of the </a:t>
            </a:r>
            <a:r>
              <a:rPr lang="en-US" sz="1800"/>
              <a:t>beaglebone</a:t>
            </a:r>
            <a:r>
              <a:rPr lang="en-US" sz="1800" dirty="0"/>
              <a:t> black.</a:t>
            </a:r>
          </a:p>
        </p:txBody>
      </p:sp>
    </p:spTree>
    <p:extLst>
      <p:ext uri="{BB962C8B-B14F-4D97-AF65-F5344CB8AC3E}">
        <p14:creationId xmlns:p14="http://schemas.microsoft.com/office/powerpoint/2010/main" val="1045282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F269D-9523-4CAE-A0B3-9A71DBC22BB2}"/>
              </a:ext>
            </a:extLst>
          </p:cNvPr>
          <p:cNvSpPr>
            <a:spLocks noGrp="1"/>
          </p:cNvSpPr>
          <p:nvPr>
            <p:ph type="title"/>
          </p:nvPr>
        </p:nvSpPr>
        <p:spPr>
          <a:xfrm>
            <a:off x="1141413" y="618518"/>
            <a:ext cx="9905998" cy="647574"/>
          </a:xfrm>
        </p:spPr>
        <p:txBody>
          <a:bodyPr/>
          <a:lstStyle/>
          <a:p>
            <a:pPr algn="ctr"/>
            <a:r>
              <a:rPr lang="en-US" dirty="0"/>
              <a:t>Pin description of </a:t>
            </a:r>
            <a:r>
              <a:rPr lang="en-US" dirty="0" err="1"/>
              <a:t>Beaglebone</a:t>
            </a:r>
            <a:r>
              <a:rPr lang="en-US" dirty="0"/>
              <a:t> black</a:t>
            </a:r>
          </a:p>
        </p:txBody>
      </p:sp>
      <p:pic>
        <p:nvPicPr>
          <p:cNvPr id="3" name="Content Placeholder 5" descr="A picture containing timeline&#10;&#10;Description automatically generated">
            <a:extLst>
              <a:ext uri="{FF2B5EF4-FFF2-40B4-BE49-F238E27FC236}">
                <a16:creationId xmlns:a16="http://schemas.microsoft.com/office/drawing/2014/main" id="{65059E48-F231-4388-B8FC-0FB318D89734}"/>
              </a:ext>
            </a:extLst>
          </p:cNvPr>
          <p:cNvPicPr>
            <a:picLocks noChangeAspect="1"/>
          </p:cNvPicPr>
          <p:nvPr/>
        </p:nvPicPr>
        <p:blipFill>
          <a:blip r:embed="rId2"/>
          <a:stretch>
            <a:fillRect/>
          </a:stretch>
        </p:blipFill>
        <p:spPr>
          <a:xfrm>
            <a:off x="902982" y="1266092"/>
            <a:ext cx="10386036" cy="5387926"/>
          </a:xfrm>
          <a:prstGeom prst="rect">
            <a:avLst/>
          </a:prstGeom>
        </p:spPr>
      </p:pic>
    </p:spTree>
    <p:extLst>
      <p:ext uri="{BB962C8B-B14F-4D97-AF65-F5344CB8AC3E}">
        <p14:creationId xmlns:p14="http://schemas.microsoft.com/office/powerpoint/2010/main" val="561310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65D8A-50D9-4612-96AA-6FBE32CFED1C}"/>
              </a:ext>
            </a:extLst>
          </p:cNvPr>
          <p:cNvSpPr>
            <a:spLocks noGrp="1"/>
          </p:cNvSpPr>
          <p:nvPr>
            <p:ph type="title"/>
          </p:nvPr>
        </p:nvSpPr>
        <p:spPr>
          <a:xfrm>
            <a:off x="1141413" y="618518"/>
            <a:ext cx="9905998" cy="520965"/>
          </a:xfrm>
        </p:spPr>
        <p:txBody>
          <a:bodyPr>
            <a:normAutofit fontScale="90000"/>
          </a:bodyPr>
          <a:lstStyle/>
          <a:p>
            <a:pPr algn="ctr"/>
            <a:r>
              <a:rPr lang="en-US" dirty="0" err="1"/>
              <a:t>Beaglebone</a:t>
            </a:r>
            <a:r>
              <a:rPr lang="en-US" dirty="0"/>
              <a:t> black in </a:t>
            </a:r>
            <a:r>
              <a:rPr lang="en-US" dirty="0" err="1"/>
              <a:t>easyeda</a:t>
            </a:r>
            <a:endParaRPr lang="en-US" dirty="0"/>
          </a:p>
        </p:txBody>
      </p:sp>
      <p:pic>
        <p:nvPicPr>
          <p:cNvPr id="6" name="Picture 5" descr="Chart&#10;&#10;Description automatically generated">
            <a:extLst>
              <a:ext uri="{FF2B5EF4-FFF2-40B4-BE49-F238E27FC236}">
                <a16:creationId xmlns:a16="http://schemas.microsoft.com/office/drawing/2014/main" id="{92DD62E8-8DEE-44D9-9DBA-38119E505704}"/>
              </a:ext>
            </a:extLst>
          </p:cNvPr>
          <p:cNvPicPr>
            <a:picLocks noChangeAspect="1"/>
          </p:cNvPicPr>
          <p:nvPr/>
        </p:nvPicPr>
        <p:blipFill>
          <a:blip r:embed="rId2"/>
          <a:stretch>
            <a:fillRect/>
          </a:stretch>
        </p:blipFill>
        <p:spPr>
          <a:xfrm>
            <a:off x="703384" y="1139483"/>
            <a:ext cx="11071273" cy="5598942"/>
          </a:xfrm>
          <a:prstGeom prst="rect">
            <a:avLst/>
          </a:prstGeom>
        </p:spPr>
      </p:pic>
    </p:spTree>
    <p:extLst>
      <p:ext uri="{BB962C8B-B14F-4D97-AF65-F5344CB8AC3E}">
        <p14:creationId xmlns:p14="http://schemas.microsoft.com/office/powerpoint/2010/main" val="3793190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BCDD7E6C-5FAB-4B5E-BBEE-3C2AEFA2E1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4" name="Group 13">
            <a:extLst>
              <a:ext uri="{FF2B5EF4-FFF2-40B4-BE49-F238E27FC236}">
                <a16:creationId xmlns:a16="http://schemas.microsoft.com/office/drawing/2014/main" id="{EF54BD01-1A6C-45C4-BAC1-0C1920F43F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15" name="Group 14">
              <a:extLst>
                <a:ext uri="{FF2B5EF4-FFF2-40B4-BE49-F238E27FC236}">
                  <a16:creationId xmlns:a16="http://schemas.microsoft.com/office/drawing/2014/main" id="{BC291A48-42F0-49E9-A5A4-BA722774B0E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pFill/>
          </p:grpSpPr>
          <p:sp>
            <p:nvSpPr>
              <p:cNvPr id="27" name="Rectangle 5">
                <a:extLst>
                  <a:ext uri="{FF2B5EF4-FFF2-40B4-BE49-F238E27FC236}">
                    <a16:creationId xmlns:a16="http://schemas.microsoft.com/office/drawing/2014/main" id="{689BB968-76EA-42DE-90F5-1F675903886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8" name="Freeform 6">
                <a:extLst>
                  <a:ext uri="{FF2B5EF4-FFF2-40B4-BE49-F238E27FC236}">
                    <a16:creationId xmlns:a16="http://schemas.microsoft.com/office/drawing/2014/main" id="{83D608D2-4769-40AE-8148-EF0379EA28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7">
                <a:extLst>
                  <a:ext uri="{FF2B5EF4-FFF2-40B4-BE49-F238E27FC236}">
                    <a16:creationId xmlns:a16="http://schemas.microsoft.com/office/drawing/2014/main" id="{858A5F02-2E09-4F0A-B1A8-0699F7C987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8">
                <a:extLst>
                  <a:ext uri="{FF2B5EF4-FFF2-40B4-BE49-F238E27FC236}">
                    <a16:creationId xmlns:a16="http://schemas.microsoft.com/office/drawing/2014/main" id="{CBE326AE-4BB5-4516-82D9-2E2D367F4B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9">
                <a:extLst>
                  <a:ext uri="{FF2B5EF4-FFF2-40B4-BE49-F238E27FC236}">
                    <a16:creationId xmlns:a16="http://schemas.microsoft.com/office/drawing/2014/main" id="{AB23DFD0-4CF3-4D60-B9ED-EA1B080973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10">
                <a:extLst>
                  <a:ext uri="{FF2B5EF4-FFF2-40B4-BE49-F238E27FC236}">
                    <a16:creationId xmlns:a16="http://schemas.microsoft.com/office/drawing/2014/main" id="{DAE7C27F-4CE3-43DF-9CB3-A75AC79289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1">
                <a:extLst>
                  <a:ext uri="{FF2B5EF4-FFF2-40B4-BE49-F238E27FC236}">
                    <a16:creationId xmlns:a16="http://schemas.microsoft.com/office/drawing/2014/main" id="{8513F67F-2E0A-462B-93B1-4665E97B35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12">
                <a:extLst>
                  <a:ext uri="{FF2B5EF4-FFF2-40B4-BE49-F238E27FC236}">
                    <a16:creationId xmlns:a16="http://schemas.microsoft.com/office/drawing/2014/main" id="{A81D17CE-8B13-4E5E-BDB8-04A6E27EAB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13">
                <a:extLst>
                  <a:ext uri="{FF2B5EF4-FFF2-40B4-BE49-F238E27FC236}">
                    <a16:creationId xmlns:a16="http://schemas.microsoft.com/office/drawing/2014/main" id="{0BFD6FD3-0AC0-416F-9C39-B632EF4BBB8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14">
                <a:extLst>
                  <a:ext uri="{FF2B5EF4-FFF2-40B4-BE49-F238E27FC236}">
                    <a16:creationId xmlns:a16="http://schemas.microsoft.com/office/drawing/2014/main" id="{4F5DD9A4-9CB9-4664-9649-30B1DA231A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15">
                <a:extLst>
                  <a:ext uri="{FF2B5EF4-FFF2-40B4-BE49-F238E27FC236}">
                    <a16:creationId xmlns:a16="http://schemas.microsoft.com/office/drawing/2014/main" id="{CB2EEF39-60AF-44EF-B434-87FE6CD4C8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Line 16">
                <a:extLst>
                  <a:ext uri="{FF2B5EF4-FFF2-40B4-BE49-F238E27FC236}">
                    <a16:creationId xmlns:a16="http://schemas.microsoft.com/office/drawing/2014/main" id="{F86A274C-66D9-45A2-BAA2-7703426CFD50}"/>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9" name="Freeform 17">
                <a:extLst>
                  <a:ext uri="{FF2B5EF4-FFF2-40B4-BE49-F238E27FC236}">
                    <a16:creationId xmlns:a16="http://schemas.microsoft.com/office/drawing/2014/main" id="{C28BA233-7D7F-4462-8427-0DCE62A6DE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18">
                <a:extLst>
                  <a:ext uri="{FF2B5EF4-FFF2-40B4-BE49-F238E27FC236}">
                    <a16:creationId xmlns:a16="http://schemas.microsoft.com/office/drawing/2014/main" id="{4CF03916-97DB-45E5-97A0-71DD9FC0A6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19">
                <a:extLst>
                  <a:ext uri="{FF2B5EF4-FFF2-40B4-BE49-F238E27FC236}">
                    <a16:creationId xmlns:a16="http://schemas.microsoft.com/office/drawing/2014/main" id="{C8F92655-668F-4523-9295-2D7547300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20">
                <a:extLst>
                  <a:ext uri="{FF2B5EF4-FFF2-40B4-BE49-F238E27FC236}">
                    <a16:creationId xmlns:a16="http://schemas.microsoft.com/office/drawing/2014/main" id="{4FEA46E9-7049-4972-894E-C50D8D6E6E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Rectangle 21">
                <a:extLst>
                  <a:ext uri="{FF2B5EF4-FFF2-40B4-BE49-F238E27FC236}">
                    <a16:creationId xmlns:a16="http://schemas.microsoft.com/office/drawing/2014/main" id="{18A89534-7499-4071-AE12-4A4CC728BFE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4" name="Freeform 22">
                <a:extLst>
                  <a:ext uri="{FF2B5EF4-FFF2-40B4-BE49-F238E27FC236}">
                    <a16:creationId xmlns:a16="http://schemas.microsoft.com/office/drawing/2014/main" id="{EEF2BB32-69AF-47E0-9F8E-214A04EA60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23">
                <a:extLst>
                  <a:ext uri="{FF2B5EF4-FFF2-40B4-BE49-F238E27FC236}">
                    <a16:creationId xmlns:a16="http://schemas.microsoft.com/office/drawing/2014/main" id="{87C75F4F-B3C6-4EEE-9DCA-EF219CB50A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24">
                <a:extLst>
                  <a:ext uri="{FF2B5EF4-FFF2-40B4-BE49-F238E27FC236}">
                    <a16:creationId xmlns:a16="http://schemas.microsoft.com/office/drawing/2014/main" id="{042056D3-798B-48C4-888E-17FC83443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25">
                <a:extLst>
                  <a:ext uri="{FF2B5EF4-FFF2-40B4-BE49-F238E27FC236}">
                    <a16:creationId xmlns:a16="http://schemas.microsoft.com/office/drawing/2014/main" id="{F4055E8D-7702-4EAE-8437-B91BC5BD9D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26">
                <a:extLst>
                  <a:ext uri="{FF2B5EF4-FFF2-40B4-BE49-F238E27FC236}">
                    <a16:creationId xmlns:a16="http://schemas.microsoft.com/office/drawing/2014/main" id="{82B9627D-D677-44D1-B37B-E4D43147C6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27">
                <a:extLst>
                  <a:ext uri="{FF2B5EF4-FFF2-40B4-BE49-F238E27FC236}">
                    <a16:creationId xmlns:a16="http://schemas.microsoft.com/office/drawing/2014/main" id="{2F3317AE-4BF9-45B1-8FFB-D6C13E766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28">
                <a:extLst>
                  <a:ext uri="{FF2B5EF4-FFF2-40B4-BE49-F238E27FC236}">
                    <a16:creationId xmlns:a16="http://schemas.microsoft.com/office/drawing/2014/main" id="{E5F71322-73E4-4F82-B3D3-8C6F1619B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29">
                <a:extLst>
                  <a:ext uri="{FF2B5EF4-FFF2-40B4-BE49-F238E27FC236}">
                    <a16:creationId xmlns:a16="http://schemas.microsoft.com/office/drawing/2014/main" id="{031C0E98-BBA2-40AA-A7D7-4C615A08E1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30">
                <a:extLst>
                  <a:ext uri="{FF2B5EF4-FFF2-40B4-BE49-F238E27FC236}">
                    <a16:creationId xmlns:a16="http://schemas.microsoft.com/office/drawing/2014/main" id="{33A1E779-D630-40A3-A3C8-7ECC1CBD63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31">
                <a:extLst>
                  <a:ext uri="{FF2B5EF4-FFF2-40B4-BE49-F238E27FC236}">
                    <a16:creationId xmlns:a16="http://schemas.microsoft.com/office/drawing/2014/main" id="{49A0CC58-D815-4C95-A395-BA4B95E97B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6" name="Group 15">
              <a:extLst>
                <a:ext uri="{FF2B5EF4-FFF2-40B4-BE49-F238E27FC236}">
                  <a16:creationId xmlns:a16="http://schemas.microsoft.com/office/drawing/2014/main" id="{F75F348D-49CA-47F1-B9B8-CF19B3B23D8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pFill/>
          </p:grpSpPr>
          <p:sp>
            <p:nvSpPr>
              <p:cNvPr id="17" name="Freeform 32">
                <a:extLst>
                  <a:ext uri="{FF2B5EF4-FFF2-40B4-BE49-F238E27FC236}">
                    <a16:creationId xmlns:a16="http://schemas.microsoft.com/office/drawing/2014/main" id="{AD49E163-85AC-4C76-B2DC-ECBC4B28FD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33">
                <a:extLst>
                  <a:ext uri="{FF2B5EF4-FFF2-40B4-BE49-F238E27FC236}">
                    <a16:creationId xmlns:a16="http://schemas.microsoft.com/office/drawing/2014/main" id="{180FBD5D-2AD6-4364-81E9-2AEAC0EDC3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34">
                <a:extLst>
                  <a:ext uri="{FF2B5EF4-FFF2-40B4-BE49-F238E27FC236}">
                    <a16:creationId xmlns:a16="http://schemas.microsoft.com/office/drawing/2014/main" id="{93A2ED41-09A0-4D29-89EF-B83F6A063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35">
                <a:extLst>
                  <a:ext uri="{FF2B5EF4-FFF2-40B4-BE49-F238E27FC236}">
                    <a16:creationId xmlns:a16="http://schemas.microsoft.com/office/drawing/2014/main" id="{E91C5D30-660C-4419-A55A-9A6E48A697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36">
                <a:extLst>
                  <a:ext uri="{FF2B5EF4-FFF2-40B4-BE49-F238E27FC236}">
                    <a16:creationId xmlns:a16="http://schemas.microsoft.com/office/drawing/2014/main" id="{CF91705C-EEEC-4876-AF56-24FEE73EFE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37">
                <a:extLst>
                  <a:ext uri="{FF2B5EF4-FFF2-40B4-BE49-F238E27FC236}">
                    <a16:creationId xmlns:a16="http://schemas.microsoft.com/office/drawing/2014/main" id="{109CDF9A-3275-4820-852F-A9F45DE44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38">
                <a:extLst>
                  <a:ext uri="{FF2B5EF4-FFF2-40B4-BE49-F238E27FC236}">
                    <a16:creationId xmlns:a16="http://schemas.microsoft.com/office/drawing/2014/main" id="{9D0B6A41-FC9C-4A71-B6B8-6E39C3ADA7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39">
                <a:extLst>
                  <a:ext uri="{FF2B5EF4-FFF2-40B4-BE49-F238E27FC236}">
                    <a16:creationId xmlns:a16="http://schemas.microsoft.com/office/drawing/2014/main" id="{F514E125-697E-4575-9984-B4EE5FD71F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40">
                <a:extLst>
                  <a:ext uri="{FF2B5EF4-FFF2-40B4-BE49-F238E27FC236}">
                    <a16:creationId xmlns:a16="http://schemas.microsoft.com/office/drawing/2014/main" id="{EDF18254-36D6-4A1E-9089-EB59651844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Rectangle 41">
                <a:extLst>
                  <a:ext uri="{FF2B5EF4-FFF2-40B4-BE49-F238E27FC236}">
                    <a16:creationId xmlns:a16="http://schemas.microsoft.com/office/drawing/2014/main" id="{1155A5D0-9458-49A1-96A3-891E3FC8E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sp>
        <p:nvSpPr>
          <p:cNvPr id="2" name="Title 1">
            <a:extLst>
              <a:ext uri="{FF2B5EF4-FFF2-40B4-BE49-F238E27FC236}">
                <a16:creationId xmlns:a16="http://schemas.microsoft.com/office/drawing/2014/main" id="{3CFB58C6-ED10-4EDC-81C1-7CE9FB578F15}"/>
              </a:ext>
            </a:extLst>
          </p:cNvPr>
          <p:cNvSpPr>
            <a:spLocks noGrp="1"/>
          </p:cNvSpPr>
          <p:nvPr>
            <p:ph type="title"/>
          </p:nvPr>
        </p:nvSpPr>
        <p:spPr>
          <a:xfrm>
            <a:off x="1141413" y="618518"/>
            <a:ext cx="9905998" cy="1478570"/>
          </a:xfrm>
        </p:spPr>
        <p:txBody>
          <a:bodyPr vert="horz" lIns="91440" tIns="45720" rIns="91440" bIns="45720" rtlCol="0" anchor="ctr">
            <a:normAutofit/>
          </a:bodyPr>
          <a:lstStyle/>
          <a:p>
            <a:pPr algn="ctr"/>
            <a:r>
              <a:rPr lang="en-US" dirty="0"/>
              <a:t>Ultrasonic Sensor</a:t>
            </a:r>
          </a:p>
        </p:txBody>
      </p:sp>
      <p:sp>
        <p:nvSpPr>
          <p:cNvPr id="55" name="Round Diagonal Corner Rectangle 8">
            <a:extLst>
              <a:ext uri="{FF2B5EF4-FFF2-40B4-BE49-F238E27FC236}">
                <a16:creationId xmlns:a16="http://schemas.microsoft.com/office/drawing/2014/main" id="{940A7211-8C9A-4DBA-9EDE-433A97701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1411" y="2497720"/>
            <a:ext cx="4655075" cy="3047892"/>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10" descr="A close up of electronics&#10;&#10;Description automatically generated">
            <a:extLst>
              <a:ext uri="{FF2B5EF4-FFF2-40B4-BE49-F238E27FC236}">
                <a16:creationId xmlns:a16="http://schemas.microsoft.com/office/drawing/2014/main" id="{89857D67-0255-4BF8-B482-7CBA792DD81B}"/>
              </a:ext>
            </a:extLst>
          </p:cNvPr>
          <p:cNvPicPr>
            <a:picLocks noGrp="1" noChangeAspect="1"/>
          </p:cNvPicPr>
          <p:nvPr/>
        </p:nvPicPr>
        <p:blipFill rotWithShape="1">
          <a:blip r:embed="rId4">
            <a:extLst>
              <a:ext uri="{28A0092B-C50C-407E-A947-70E740481C1C}">
                <a14:useLocalDpi xmlns:a14="http://schemas.microsoft.com/office/drawing/2010/main" val="0"/>
              </a:ext>
            </a:extLst>
          </a:blip>
          <a:srcRect t="30870" r="-3" b="33250"/>
          <a:stretch/>
        </p:blipFill>
        <p:spPr>
          <a:xfrm>
            <a:off x="1455943" y="2819452"/>
            <a:ext cx="1928388" cy="1120458"/>
          </a:xfrm>
          <a:prstGeom prst="rect">
            <a:avLst/>
          </a:prstGeom>
        </p:spPr>
      </p:pic>
      <p:pic>
        <p:nvPicPr>
          <p:cNvPr id="4" name="Picture 3" descr="A circuit board&#10;&#10;Description automatically generated">
            <a:extLst>
              <a:ext uri="{FF2B5EF4-FFF2-40B4-BE49-F238E27FC236}">
                <a16:creationId xmlns:a16="http://schemas.microsoft.com/office/drawing/2014/main" id="{B46B19B4-04A7-49A3-8D8D-28D4E30AC642}"/>
              </a:ext>
            </a:extLst>
          </p:cNvPr>
          <p:cNvPicPr>
            <a:picLocks noChangeAspect="1"/>
          </p:cNvPicPr>
          <p:nvPr/>
        </p:nvPicPr>
        <p:blipFill rotWithShape="1">
          <a:blip r:embed="rId5">
            <a:extLst>
              <a:ext uri="{28A0092B-C50C-407E-A947-70E740481C1C}">
                <a14:useLocalDpi xmlns:a14="http://schemas.microsoft.com/office/drawing/2010/main" val="0"/>
              </a:ext>
            </a:extLst>
          </a:blip>
          <a:srcRect l="2756" r="1" b="1"/>
          <a:stretch/>
        </p:blipFill>
        <p:spPr>
          <a:xfrm rot="5400000">
            <a:off x="1859908" y="3697605"/>
            <a:ext cx="1120458" cy="1928388"/>
          </a:xfrm>
          <a:prstGeom prst="rect">
            <a:avLst/>
          </a:prstGeom>
        </p:spPr>
      </p:pic>
      <p:pic>
        <p:nvPicPr>
          <p:cNvPr id="6" name="Picture 5" descr="A close up of a screen&#10;&#10;Description automatically generated">
            <a:extLst>
              <a:ext uri="{FF2B5EF4-FFF2-40B4-BE49-F238E27FC236}">
                <a16:creationId xmlns:a16="http://schemas.microsoft.com/office/drawing/2014/main" id="{AC9867A7-12B2-4CC0-B572-2518C48969C1}"/>
              </a:ext>
            </a:extLst>
          </p:cNvPr>
          <p:cNvPicPr>
            <a:picLocks noChangeAspect="1"/>
          </p:cNvPicPr>
          <p:nvPr/>
        </p:nvPicPr>
        <p:blipFill rotWithShape="1">
          <a:blip r:embed="rId6"/>
          <a:srcRect t="3627" r="1" b="3583"/>
          <a:stretch/>
        </p:blipFill>
        <p:spPr>
          <a:xfrm>
            <a:off x="3548059" y="2818660"/>
            <a:ext cx="1928388" cy="2403368"/>
          </a:xfrm>
          <a:prstGeom prst="rect">
            <a:avLst/>
          </a:prstGeom>
        </p:spPr>
      </p:pic>
      <p:sp>
        <p:nvSpPr>
          <p:cNvPr id="7" name="TextBox 6">
            <a:extLst>
              <a:ext uri="{FF2B5EF4-FFF2-40B4-BE49-F238E27FC236}">
                <a16:creationId xmlns:a16="http://schemas.microsoft.com/office/drawing/2014/main" id="{32E05EDB-6572-43B4-A094-DD83023144F2}"/>
              </a:ext>
            </a:extLst>
          </p:cNvPr>
          <p:cNvSpPr txBox="1"/>
          <p:nvPr/>
        </p:nvSpPr>
        <p:spPr>
          <a:xfrm>
            <a:off x="6204479" y="2249487"/>
            <a:ext cx="4844521" cy="3541714"/>
          </a:xfrm>
          <a:prstGeom prst="rect">
            <a:avLst/>
          </a:prstGeom>
        </p:spPr>
        <p:txBody>
          <a:bodyPr vert="horz" lIns="91440" tIns="45720" rIns="91440" bIns="45720" rtlCol="0" anchor="ctr">
            <a:normAutofit/>
          </a:bodyPr>
          <a:lstStyle/>
          <a:p>
            <a:pPr indent="-228600" defTabSz="914400">
              <a:lnSpc>
                <a:spcPct val="120000"/>
              </a:lnSpc>
              <a:spcAft>
                <a:spcPts val="600"/>
              </a:spcAft>
              <a:buSzPct val="125000"/>
              <a:buFont typeface="Arial" panose="020B0604020202020204" pitchFamily="34" charset="0"/>
              <a:buChar char="•"/>
            </a:pPr>
            <a:r>
              <a:rPr lang="en-US" dirty="0"/>
              <a:t>In this project, ultrasonic sensor is used to check the presence of customer</a:t>
            </a:r>
          </a:p>
          <a:p>
            <a:pPr indent="-228600" defTabSz="914400">
              <a:lnSpc>
                <a:spcPct val="120000"/>
              </a:lnSpc>
              <a:spcAft>
                <a:spcPts val="600"/>
              </a:spcAft>
              <a:buSzPct val="125000"/>
              <a:buFont typeface="Arial" panose="020B0604020202020204" pitchFamily="34" charset="0"/>
              <a:buChar char="•"/>
            </a:pPr>
            <a:r>
              <a:rPr lang="en-US" dirty="0"/>
              <a:t>Working Voltage of sensor is 5 V .</a:t>
            </a:r>
          </a:p>
          <a:p>
            <a:pPr indent="-228600" defTabSz="914400">
              <a:lnSpc>
                <a:spcPct val="120000"/>
              </a:lnSpc>
              <a:spcAft>
                <a:spcPts val="600"/>
              </a:spcAft>
              <a:buSzPct val="125000"/>
              <a:buFont typeface="Arial" panose="020B0604020202020204" pitchFamily="34" charset="0"/>
              <a:buChar char="•"/>
            </a:pPr>
            <a:r>
              <a:rPr lang="en-US" dirty="0"/>
              <a:t>Max Range is 4m </a:t>
            </a:r>
          </a:p>
          <a:p>
            <a:pPr indent="-228600" defTabSz="914400">
              <a:lnSpc>
                <a:spcPct val="120000"/>
              </a:lnSpc>
              <a:spcAft>
                <a:spcPts val="600"/>
              </a:spcAft>
              <a:buSzPct val="125000"/>
              <a:buFont typeface="Arial" panose="020B0604020202020204" pitchFamily="34" charset="0"/>
              <a:buChar char="•"/>
            </a:pPr>
            <a:r>
              <a:rPr lang="en-US" dirty="0"/>
              <a:t>Min Range in 2cm </a:t>
            </a:r>
          </a:p>
          <a:p>
            <a:pPr indent="-228600" defTabSz="914400">
              <a:lnSpc>
                <a:spcPct val="120000"/>
              </a:lnSpc>
              <a:spcAft>
                <a:spcPts val="600"/>
              </a:spcAft>
              <a:buSzPct val="125000"/>
              <a:buFont typeface="Arial" panose="020B0604020202020204" pitchFamily="34" charset="0"/>
              <a:buChar char="•"/>
            </a:pPr>
            <a:endParaRPr lang="en-US" dirty="0"/>
          </a:p>
        </p:txBody>
      </p:sp>
    </p:spTree>
    <p:extLst>
      <p:ext uri="{BB962C8B-B14F-4D97-AF65-F5344CB8AC3E}">
        <p14:creationId xmlns:p14="http://schemas.microsoft.com/office/powerpoint/2010/main" val="162955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223" name="Picture 2">
            <a:extLst>
              <a:ext uri="{FF2B5EF4-FFF2-40B4-BE49-F238E27FC236}">
                <a16:creationId xmlns:a16="http://schemas.microsoft.com/office/drawing/2014/main" id="{519FA62B-A2C9-49F5-8C45-9D5CDCD72B4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225" name="Group 224">
            <a:extLst>
              <a:ext uri="{FF2B5EF4-FFF2-40B4-BE49-F238E27FC236}">
                <a16:creationId xmlns:a16="http://schemas.microsoft.com/office/drawing/2014/main" id="{A24E966C-35F3-4DB1-8C23-4BC252E4E4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226" name="Group 225">
              <a:extLst>
                <a:ext uri="{FF2B5EF4-FFF2-40B4-BE49-F238E27FC236}">
                  <a16:creationId xmlns:a16="http://schemas.microsoft.com/office/drawing/2014/main" id="{C24ADCBC-2A94-4F6E-BC8D-278612B7ACF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pFill/>
          </p:grpSpPr>
          <p:sp>
            <p:nvSpPr>
              <p:cNvPr id="238" name="Rectangle 5">
                <a:extLst>
                  <a:ext uri="{FF2B5EF4-FFF2-40B4-BE49-F238E27FC236}">
                    <a16:creationId xmlns:a16="http://schemas.microsoft.com/office/drawing/2014/main" id="{38F45A3E-0BAF-4E7A-AD24-51B345041D5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39" name="Freeform 6">
                <a:extLst>
                  <a:ext uri="{FF2B5EF4-FFF2-40B4-BE49-F238E27FC236}">
                    <a16:creationId xmlns:a16="http://schemas.microsoft.com/office/drawing/2014/main" id="{5340FE26-BABB-409C-A32A-B3D10BD235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0" name="Freeform 7">
                <a:extLst>
                  <a:ext uri="{FF2B5EF4-FFF2-40B4-BE49-F238E27FC236}">
                    <a16:creationId xmlns:a16="http://schemas.microsoft.com/office/drawing/2014/main" id="{A9468B59-1984-42C3-88A4-942CF6EF75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1" name="Freeform 8">
                <a:extLst>
                  <a:ext uri="{FF2B5EF4-FFF2-40B4-BE49-F238E27FC236}">
                    <a16:creationId xmlns:a16="http://schemas.microsoft.com/office/drawing/2014/main" id="{F6B5E914-0078-49CC-AD42-C97DC361CD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2" name="Freeform 9">
                <a:extLst>
                  <a:ext uri="{FF2B5EF4-FFF2-40B4-BE49-F238E27FC236}">
                    <a16:creationId xmlns:a16="http://schemas.microsoft.com/office/drawing/2014/main" id="{D18B3F5A-0978-48AE-9360-8ABC8CEABB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3" name="Freeform 10">
                <a:extLst>
                  <a:ext uri="{FF2B5EF4-FFF2-40B4-BE49-F238E27FC236}">
                    <a16:creationId xmlns:a16="http://schemas.microsoft.com/office/drawing/2014/main" id="{27E73F9B-CBFF-473A-9B41-8964B831E9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4" name="Freeform 11">
                <a:extLst>
                  <a:ext uri="{FF2B5EF4-FFF2-40B4-BE49-F238E27FC236}">
                    <a16:creationId xmlns:a16="http://schemas.microsoft.com/office/drawing/2014/main" id="{558218B5-0904-4C19-8935-1A64432BC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5" name="Freeform 12">
                <a:extLst>
                  <a:ext uri="{FF2B5EF4-FFF2-40B4-BE49-F238E27FC236}">
                    <a16:creationId xmlns:a16="http://schemas.microsoft.com/office/drawing/2014/main" id="{DBCBCB59-A700-4032-AB43-CB06687996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6" name="Freeform 13">
                <a:extLst>
                  <a:ext uri="{FF2B5EF4-FFF2-40B4-BE49-F238E27FC236}">
                    <a16:creationId xmlns:a16="http://schemas.microsoft.com/office/drawing/2014/main" id="{861A9C11-1685-4F09-B995-D5ECAD153F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7" name="Freeform 14">
                <a:extLst>
                  <a:ext uri="{FF2B5EF4-FFF2-40B4-BE49-F238E27FC236}">
                    <a16:creationId xmlns:a16="http://schemas.microsoft.com/office/drawing/2014/main" id="{57CCC420-3BF0-4A3E-A4FB-41537B064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8" name="Freeform 15">
                <a:extLst>
                  <a:ext uri="{FF2B5EF4-FFF2-40B4-BE49-F238E27FC236}">
                    <a16:creationId xmlns:a16="http://schemas.microsoft.com/office/drawing/2014/main" id="{1DEFC6D1-15DA-4DDC-8FD1-B7630B8D60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9" name="Line 16">
                <a:extLst>
                  <a:ext uri="{FF2B5EF4-FFF2-40B4-BE49-F238E27FC236}">
                    <a16:creationId xmlns:a16="http://schemas.microsoft.com/office/drawing/2014/main" id="{0C6F2EE9-81FE-4B46-9513-6EC7D930124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0" name="Freeform 17">
                <a:extLst>
                  <a:ext uri="{FF2B5EF4-FFF2-40B4-BE49-F238E27FC236}">
                    <a16:creationId xmlns:a16="http://schemas.microsoft.com/office/drawing/2014/main" id="{26DF77E9-F68C-4FE0-864E-A4A4DE3616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1" name="Freeform 18">
                <a:extLst>
                  <a:ext uri="{FF2B5EF4-FFF2-40B4-BE49-F238E27FC236}">
                    <a16:creationId xmlns:a16="http://schemas.microsoft.com/office/drawing/2014/main" id="{9D3495ED-B588-4755-B8BB-18D33E4AC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2" name="Freeform 19">
                <a:extLst>
                  <a:ext uri="{FF2B5EF4-FFF2-40B4-BE49-F238E27FC236}">
                    <a16:creationId xmlns:a16="http://schemas.microsoft.com/office/drawing/2014/main" id="{E76105FE-305A-42A7-B2DD-388B99FAB8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3" name="Freeform 20">
                <a:extLst>
                  <a:ext uri="{FF2B5EF4-FFF2-40B4-BE49-F238E27FC236}">
                    <a16:creationId xmlns:a16="http://schemas.microsoft.com/office/drawing/2014/main" id="{F1883F6E-6FAE-49E2-AE28-02B88BEBF6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4" name="Rectangle 21">
                <a:extLst>
                  <a:ext uri="{FF2B5EF4-FFF2-40B4-BE49-F238E27FC236}">
                    <a16:creationId xmlns:a16="http://schemas.microsoft.com/office/drawing/2014/main" id="{8C8A198F-A0AA-455F-ACD5-8587457BDD5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55" name="Freeform 22">
                <a:extLst>
                  <a:ext uri="{FF2B5EF4-FFF2-40B4-BE49-F238E27FC236}">
                    <a16:creationId xmlns:a16="http://schemas.microsoft.com/office/drawing/2014/main" id="{E57E155C-0F05-498E-B0E3-33AE15B7E8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6" name="Freeform 23">
                <a:extLst>
                  <a:ext uri="{FF2B5EF4-FFF2-40B4-BE49-F238E27FC236}">
                    <a16:creationId xmlns:a16="http://schemas.microsoft.com/office/drawing/2014/main" id="{3D7FB1D7-F9DB-443D-A2D4-40C46F6975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7" name="Freeform 24">
                <a:extLst>
                  <a:ext uri="{FF2B5EF4-FFF2-40B4-BE49-F238E27FC236}">
                    <a16:creationId xmlns:a16="http://schemas.microsoft.com/office/drawing/2014/main" id="{9EF7FB08-B52A-4C0D-BF32-AC6D91AE99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8" name="Freeform 25">
                <a:extLst>
                  <a:ext uri="{FF2B5EF4-FFF2-40B4-BE49-F238E27FC236}">
                    <a16:creationId xmlns:a16="http://schemas.microsoft.com/office/drawing/2014/main" id="{2A27D708-7911-4EAB-8A9D-E608726B57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9" name="Freeform 26">
                <a:extLst>
                  <a:ext uri="{FF2B5EF4-FFF2-40B4-BE49-F238E27FC236}">
                    <a16:creationId xmlns:a16="http://schemas.microsoft.com/office/drawing/2014/main" id="{40A3E3AC-335B-4EAB-A5D4-E72C8434A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0" name="Freeform 27">
                <a:extLst>
                  <a:ext uri="{FF2B5EF4-FFF2-40B4-BE49-F238E27FC236}">
                    <a16:creationId xmlns:a16="http://schemas.microsoft.com/office/drawing/2014/main" id="{FC4E923E-7CEC-4950-8C12-F40EAE7A3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1" name="Freeform 28">
                <a:extLst>
                  <a:ext uri="{FF2B5EF4-FFF2-40B4-BE49-F238E27FC236}">
                    <a16:creationId xmlns:a16="http://schemas.microsoft.com/office/drawing/2014/main" id="{23A92FB5-3211-4195-8FFA-A8F49F6777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2" name="Freeform 29">
                <a:extLst>
                  <a:ext uri="{FF2B5EF4-FFF2-40B4-BE49-F238E27FC236}">
                    <a16:creationId xmlns:a16="http://schemas.microsoft.com/office/drawing/2014/main" id="{BB88442A-84E1-4264-BD24-B14020F21E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3" name="Freeform 30">
                <a:extLst>
                  <a:ext uri="{FF2B5EF4-FFF2-40B4-BE49-F238E27FC236}">
                    <a16:creationId xmlns:a16="http://schemas.microsoft.com/office/drawing/2014/main" id="{B47AD665-0844-40BF-AE62-BA493929C5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4" name="Freeform 31">
                <a:extLst>
                  <a:ext uri="{FF2B5EF4-FFF2-40B4-BE49-F238E27FC236}">
                    <a16:creationId xmlns:a16="http://schemas.microsoft.com/office/drawing/2014/main" id="{01D8E540-292C-4867-BD21-43910262E9F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227" name="Group 226">
              <a:extLst>
                <a:ext uri="{FF2B5EF4-FFF2-40B4-BE49-F238E27FC236}">
                  <a16:creationId xmlns:a16="http://schemas.microsoft.com/office/drawing/2014/main" id="{A00C8F50-D632-4BE8-B5BF-8AEAE2D1326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pFill/>
          </p:grpSpPr>
          <p:sp>
            <p:nvSpPr>
              <p:cNvPr id="228" name="Freeform 32">
                <a:extLst>
                  <a:ext uri="{FF2B5EF4-FFF2-40B4-BE49-F238E27FC236}">
                    <a16:creationId xmlns:a16="http://schemas.microsoft.com/office/drawing/2014/main" id="{7870CC07-8D37-4F4D-A73B-9762FFAB17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9" name="Freeform 33">
                <a:extLst>
                  <a:ext uri="{FF2B5EF4-FFF2-40B4-BE49-F238E27FC236}">
                    <a16:creationId xmlns:a16="http://schemas.microsoft.com/office/drawing/2014/main" id="{06B84BAB-C27B-4804-9496-FDDA7FF6F2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0" name="Freeform 34">
                <a:extLst>
                  <a:ext uri="{FF2B5EF4-FFF2-40B4-BE49-F238E27FC236}">
                    <a16:creationId xmlns:a16="http://schemas.microsoft.com/office/drawing/2014/main" id="{45E90447-AF32-4C90-8940-D5EBE9F64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1" name="Freeform 35">
                <a:extLst>
                  <a:ext uri="{FF2B5EF4-FFF2-40B4-BE49-F238E27FC236}">
                    <a16:creationId xmlns:a16="http://schemas.microsoft.com/office/drawing/2014/main" id="{DFD35AB5-2871-471E-87D3-C3C024C31E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2" name="Freeform 36">
                <a:extLst>
                  <a:ext uri="{FF2B5EF4-FFF2-40B4-BE49-F238E27FC236}">
                    <a16:creationId xmlns:a16="http://schemas.microsoft.com/office/drawing/2014/main" id="{60EED77B-C4CD-44DE-B7AA-472CBEE6EC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3" name="Freeform 37">
                <a:extLst>
                  <a:ext uri="{FF2B5EF4-FFF2-40B4-BE49-F238E27FC236}">
                    <a16:creationId xmlns:a16="http://schemas.microsoft.com/office/drawing/2014/main" id="{68122908-2E24-4971-A70E-29CFE953E5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4" name="Freeform 38">
                <a:extLst>
                  <a:ext uri="{FF2B5EF4-FFF2-40B4-BE49-F238E27FC236}">
                    <a16:creationId xmlns:a16="http://schemas.microsoft.com/office/drawing/2014/main" id="{43930918-848F-4F70-8C42-426DCCB4D4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5" name="Freeform 39">
                <a:extLst>
                  <a:ext uri="{FF2B5EF4-FFF2-40B4-BE49-F238E27FC236}">
                    <a16:creationId xmlns:a16="http://schemas.microsoft.com/office/drawing/2014/main" id="{7C2C1A0B-06A1-4F89-9A58-66CAB57F1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6" name="Freeform 40">
                <a:extLst>
                  <a:ext uri="{FF2B5EF4-FFF2-40B4-BE49-F238E27FC236}">
                    <a16:creationId xmlns:a16="http://schemas.microsoft.com/office/drawing/2014/main" id="{F26FAEF0-6EA1-41B4-AC1D-0BC56E43EF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7" name="Rectangle 41">
                <a:extLst>
                  <a:ext uri="{FF2B5EF4-FFF2-40B4-BE49-F238E27FC236}">
                    <a16:creationId xmlns:a16="http://schemas.microsoft.com/office/drawing/2014/main" id="{563F085C-A9C1-47AB-9656-468B79DE5A2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grpSp>
      </p:grpSp>
      <p:grpSp>
        <p:nvGrpSpPr>
          <p:cNvPr id="325" name="Group 265">
            <a:extLst>
              <a:ext uri="{FF2B5EF4-FFF2-40B4-BE49-F238E27FC236}">
                <a16:creationId xmlns:a16="http://schemas.microsoft.com/office/drawing/2014/main" id="{5FE07634-A83A-4681-9C1D-BC0775F9D2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326" name="Rectangle 266">
              <a:extLst>
                <a:ext uri="{FF2B5EF4-FFF2-40B4-BE49-F238E27FC236}">
                  <a16:creationId xmlns:a16="http://schemas.microsoft.com/office/drawing/2014/main" id="{BF62976A-266E-4650-88F2-C16130F3D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7" name="Picture 2">
              <a:extLst>
                <a:ext uri="{FF2B5EF4-FFF2-40B4-BE49-F238E27FC236}">
                  <a16:creationId xmlns:a16="http://schemas.microsoft.com/office/drawing/2014/main" id="{88D9B99B-59C2-481A-A948-F87920A7FE5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52BEB291-1FAB-4521-8680-71787632BE77}"/>
              </a:ext>
            </a:extLst>
          </p:cNvPr>
          <p:cNvSpPr>
            <a:spLocks noGrp="1"/>
          </p:cNvSpPr>
          <p:nvPr>
            <p:ph type="title"/>
          </p:nvPr>
        </p:nvSpPr>
        <p:spPr>
          <a:xfrm>
            <a:off x="7962519" y="618518"/>
            <a:ext cx="3084891" cy="1478570"/>
          </a:xfrm>
        </p:spPr>
        <p:txBody>
          <a:bodyPr vert="horz" lIns="91440" tIns="45720" rIns="91440" bIns="45720" rtlCol="0" anchor="ctr">
            <a:normAutofit/>
          </a:bodyPr>
          <a:lstStyle/>
          <a:p>
            <a:r>
              <a:rPr lang="en-US" sz="3200"/>
              <a:t>Connecting ultrasonic sensors to bbb</a:t>
            </a:r>
          </a:p>
        </p:txBody>
      </p:sp>
      <p:pic>
        <p:nvPicPr>
          <p:cNvPr id="8" name="Picture 7" descr="Diagram, schematic&#10;&#10;Description automatically generated">
            <a:extLst>
              <a:ext uri="{FF2B5EF4-FFF2-40B4-BE49-F238E27FC236}">
                <a16:creationId xmlns:a16="http://schemas.microsoft.com/office/drawing/2014/main" id="{AA89AA1B-F0DB-4D00-8E8A-8846733BF31A}"/>
              </a:ext>
            </a:extLst>
          </p:cNvPr>
          <p:cNvPicPr>
            <a:picLocks noChangeAspect="1"/>
          </p:cNvPicPr>
          <p:nvPr/>
        </p:nvPicPr>
        <p:blipFill rotWithShape="1">
          <a:blip r:embed="rId4"/>
          <a:srcRect l="21912" r="19674"/>
          <a:stretch/>
        </p:blipFill>
        <p:spPr>
          <a:xfrm>
            <a:off x="-5597" y="10"/>
            <a:ext cx="7558541" cy="6857990"/>
          </a:xfrm>
          <a:prstGeom prst="rect">
            <a:avLst/>
          </a:prstGeom>
        </p:spPr>
      </p:pic>
      <p:grpSp>
        <p:nvGrpSpPr>
          <p:cNvPr id="270" name="Group 269">
            <a:extLst>
              <a:ext uri="{FF2B5EF4-FFF2-40B4-BE49-F238E27FC236}">
                <a16:creationId xmlns:a16="http://schemas.microsoft.com/office/drawing/2014/main" id="{A2E1FE48-FA7B-4262-B922-041542931D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271" name="Rectangle 270">
              <a:extLst>
                <a:ext uri="{FF2B5EF4-FFF2-40B4-BE49-F238E27FC236}">
                  <a16:creationId xmlns:a16="http://schemas.microsoft.com/office/drawing/2014/main" id="{F2E644B1-8F72-4AC4-89F1-EB3A027341E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72" name="Freeform 6">
              <a:extLst>
                <a:ext uri="{FF2B5EF4-FFF2-40B4-BE49-F238E27FC236}">
                  <a16:creationId xmlns:a16="http://schemas.microsoft.com/office/drawing/2014/main" id="{1781B8E8-8A26-4FFB-BE0C-7C0C644F7C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3" name="Freeform 7">
              <a:extLst>
                <a:ext uri="{FF2B5EF4-FFF2-40B4-BE49-F238E27FC236}">
                  <a16:creationId xmlns:a16="http://schemas.microsoft.com/office/drawing/2014/main" id="{4109D997-E9DF-4429-A643-3E691E2B70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4" name="Rectangle 273">
              <a:extLst>
                <a:ext uri="{FF2B5EF4-FFF2-40B4-BE49-F238E27FC236}">
                  <a16:creationId xmlns:a16="http://schemas.microsoft.com/office/drawing/2014/main" id="{B392695A-F131-4C51-B689-3F4D5B1A2F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75" name="Freeform 9">
              <a:extLst>
                <a:ext uri="{FF2B5EF4-FFF2-40B4-BE49-F238E27FC236}">
                  <a16:creationId xmlns:a16="http://schemas.microsoft.com/office/drawing/2014/main" id="{8218EC3E-07D0-417A-B0A8-057F825EF7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6" name="Freeform 10">
              <a:extLst>
                <a:ext uri="{FF2B5EF4-FFF2-40B4-BE49-F238E27FC236}">
                  <a16:creationId xmlns:a16="http://schemas.microsoft.com/office/drawing/2014/main" id="{B036399E-7675-47B6-A645-242946879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7" name="Freeform 11">
              <a:extLst>
                <a:ext uri="{FF2B5EF4-FFF2-40B4-BE49-F238E27FC236}">
                  <a16:creationId xmlns:a16="http://schemas.microsoft.com/office/drawing/2014/main" id="{C44A0438-B8A4-43B3-B17C-B919FCD92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8" name="Freeform 12">
              <a:extLst>
                <a:ext uri="{FF2B5EF4-FFF2-40B4-BE49-F238E27FC236}">
                  <a16:creationId xmlns:a16="http://schemas.microsoft.com/office/drawing/2014/main" id="{ABC7257F-6F64-4B81-BDA7-7C232BCBA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9" name="Freeform 13">
              <a:extLst>
                <a:ext uri="{FF2B5EF4-FFF2-40B4-BE49-F238E27FC236}">
                  <a16:creationId xmlns:a16="http://schemas.microsoft.com/office/drawing/2014/main" id="{72DD7E92-F033-480C-A220-63CE422C3A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0" name="Freeform 14">
              <a:extLst>
                <a:ext uri="{FF2B5EF4-FFF2-40B4-BE49-F238E27FC236}">
                  <a16:creationId xmlns:a16="http://schemas.microsoft.com/office/drawing/2014/main" id="{444A9AC9-463E-45E7-A818-13F664F7C0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1" name="Freeform 15">
              <a:extLst>
                <a:ext uri="{FF2B5EF4-FFF2-40B4-BE49-F238E27FC236}">
                  <a16:creationId xmlns:a16="http://schemas.microsoft.com/office/drawing/2014/main" id="{6CCE9BBE-5DE3-4991-80CA-DFEB928673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2" name="Freeform 16">
              <a:extLst>
                <a:ext uri="{FF2B5EF4-FFF2-40B4-BE49-F238E27FC236}">
                  <a16:creationId xmlns:a16="http://schemas.microsoft.com/office/drawing/2014/main" id="{3180F6DF-A13F-491C-BF97-B206E3E7B9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3" name="Freeform 17">
              <a:extLst>
                <a:ext uri="{FF2B5EF4-FFF2-40B4-BE49-F238E27FC236}">
                  <a16:creationId xmlns:a16="http://schemas.microsoft.com/office/drawing/2014/main" id="{CAD0E44C-73C8-42BB-ADA8-2BA6B3082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4" name="Freeform 18">
              <a:extLst>
                <a:ext uri="{FF2B5EF4-FFF2-40B4-BE49-F238E27FC236}">
                  <a16:creationId xmlns:a16="http://schemas.microsoft.com/office/drawing/2014/main" id="{436EC43E-A70D-4E5C-B275-35CA8E93C1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5" name="Freeform 19">
              <a:extLst>
                <a:ext uri="{FF2B5EF4-FFF2-40B4-BE49-F238E27FC236}">
                  <a16:creationId xmlns:a16="http://schemas.microsoft.com/office/drawing/2014/main" id="{ADE7E5B6-2E2A-4F56-9E90-F8613E6D1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6" name="Freeform 20">
              <a:extLst>
                <a:ext uri="{FF2B5EF4-FFF2-40B4-BE49-F238E27FC236}">
                  <a16:creationId xmlns:a16="http://schemas.microsoft.com/office/drawing/2014/main" id="{86B9E49B-AE8D-47E0-BACC-A6D0AC3AB2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7" name="Freeform 21">
              <a:extLst>
                <a:ext uri="{FF2B5EF4-FFF2-40B4-BE49-F238E27FC236}">
                  <a16:creationId xmlns:a16="http://schemas.microsoft.com/office/drawing/2014/main" id="{2EB961AF-CD61-41BA-B0B2-0741A5ED64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8" name="Freeform 22">
              <a:extLst>
                <a:ext uri="{FF2B5EF4-FFF2-40B4-BE49-F238E27FC236}">
                  <a16:creationId xmlns:a16="http://schemas.microsoft.com/office/drawing/2014/main" id="{DC42BDA1-810A-4135-B3B1-B3161D372A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9" name="Freeform 23">
              <a:extLst>
                <a:ext uri="{FF2B5EF4-FFF2-40B4-BE49-F238E27FC236}">
                  <a16:creationId xmlns:a16="http://schemas.microsoft.com/office/drawing/2014/main" id="{FA51FCA8-FCF4-4116-8CB2-5C539E37F4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0" name="Freeform 24">
              <a:extLst>
                <a:ext uri="{FF2B5EF4-FFF2-40B4-BE49-F238E27FC236}">
                  <a16:creationId xmlns:a16="http://schemas.microsoft.com/office/drawing/2014/main" id="{F2850A10-CDBC-462A-8CB7-0258746834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1" name="Freeform 25">
              <a:extLst>
                <a:ext uri="{FF2B5EF4-FFF2-40B4-BE49-F238E27FC236}">
                  <a16:creationId xmlns:a16="http://schemas.microsoft.com/office/drawing/2014/main" id="{738A37B9-77C2-4464-BF1F-2AF25A0D29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2" name="Freeform 26">
              <a:extLst>
                <a:ext uri="{FF2B5EF4-FFF2-40B4-BE49-F238E27FC236}">
                  <a16:creationId xmlns:a16="http://schemas.microsoft.com/office/drawing/2014/main" id="{89026C8B-A162-4523-A51B-9F1200BC60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3" name="Freeform 27">
              <a:extLst>
                <a:ext uri="{FF2B5EF4-FFF2-40B4-BE49-F238E27FC236}">
                  <a16:creationId xmlns:a16="http://schemas.microsoft.com/office/drawing/2014/main" id="{5B76BC40-1FA2-477D-B2C2-4763577DB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4" name="Freeform 28">
              <a:extLst>
                <a:ext uri="{FF2B5EF4-FFF2-40B4-BE49-F238E27FC236}">
                  <a16:creationId xmlns:a16="http://schemas.microsoft.com/office/drawing/2014/main" id="{6BC68EAA-2809-4AE4-80C1-2555CEF73D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5" name="Freeform 29">
              <a:extLst>
                <a:ext uri="{FF2B5EF4-FFF2-40B4-BE49-F238E27FC236}">
                  <a16:creationId xmlns:a16="http://schemas.microsoft.com/office/drawing/2014/main" id="{FE709D1B-0541-4414-9E87-CF7D6918C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6" name="Freeform 30">
              <a:extLst>
                <a:ext uri="{FF2B5EF4-FFF2-40B4-BE49-F238E27FC236}">
                  <a16:creationId xmlns:a16="http://schemas.microsoft.com/office/drawing/2014/main" id="{33BCB888-11B8-4D01-BCDA-59BBA28DC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7" name="Freeform 31">
              <a:extLst>
                <a:ext uri="{FF2B5EF4-FFF2-40B4-BE49-F238E27FC236}">
                  <a16:creationId xmlns:a16="http://schemas.microsoft.com/office/drawing/2014/main" id="{28E5CE3E-C11A-4CF7-82BF-37D1221D4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8" name="Freeform 32">
              <a:extLst>
                <a:ext uri="{FF2B5EF4-FFF2-40B4-BE49-F238E27FC236}">
                  <a16:creationId xmlns:a16="http://schemas.microsoft.com/office/drawing/2014/main" id="{55284FC3-21FB-4FA7-B695-2D6A9CEF73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9" name="Rectangle 298">
              <a:extLst>
                <a:ext uri="{FF2B5EF4-FFF2-40B4-BE49-F238E27FC236}">
                  <a16:creationId xmlns:a16="http://schemas.microsoft.com/office/drawing/2014/main" id="{13DA6B78-00DE-4E55-9124-EFD72519BB9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00" name="Freeform 34">
              <a:extLst>
                <a:ext uri="{FF2B5EF4-FFF2-40B4-BE49-F238E27FC236}">
                  <a16:creationId xmlns:a16="http://schemas.microsoft.com/office/drawing/2014/main" id="{D4602B0F-2844-48BE-9B4A-0366AC9045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1" name="Freeform 35">
              <a:extLst>
                <a:ext uri="{FF2B5EF4-FFF2-40B4-BE49-F238E27FC236}">
                  <a16:creationId xmlns:a16="http://schemas.microsoft.com/office/drawing/2014/main" id="{E31E05BB-6004-474D-9900-D990378F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2" name="Freeform 36">
              <a:extLst>
                <a:ext uri="{FF2B5EF4-FFF2-40B4-BE49-F238E27FC236}">
                  <a16:creationId xmlns:a16="http://schemas.microsoft.com/office/drawing/2014/main" id="{00BD01ED-F65D-4601-A77D-508E960E0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3" name="Freeform 37">
              <a:extLst>
                <a:ext uri="{FF2B5EF4-FFF2-40B4-BE49-F238E27FC236}">
                  <a16:creationId xmlns:a16="http://schemas.microsoft.com/office/drawing/2014/main" id="{FD307CAE-789C-4E80-B6F1-9858A3ABA3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4" name="Freeform 38">
              <a:extLst>
                <a:ext uri="{FF2B5EF4-FFF2-40B4-BE49-F238E27FC236}">
                  <a16:creationId xmlns:a16="http://schemas.microsoft.com/office/drawing/2014/main" id="{94B97B29-709E-4E24-B2FA-EF84AA12D2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5" name="Freeform 39">
              <a:extLst>
                <a:ext uri="{FF2B5EF4-FFF2-40B4-BE49-F238E27FC236}">
                  <a16:creationId xmlns:a16="http://schemas.microsoft.com/office/drawing/2014/main" id="{C05D52B9-1FA2-4E7C-8229-B09811A90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6" name="Freeform 40">
              <a:extLst>
                <a:ext uri="{FF2B5EF4-FFF2-40B4-BE49-F238E27FC236}">
                  <a16:creationId xmlns:a16="http://schemas.microsoft.com/office/drawing/2014/main" id="{CC0A5575-2FB9-440F-B9A8-E0DDE1C37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7" name="Freeform 41">
              <a:extLst>
                <a:ext uri="{FF2B5EF4-FFF2-40B4-BE49-F238E27FC236}">
                  <a16:creationId xmlns:a16="http://schemas.microsoft.com/office/drawing/2014/main" id="{AFFCC88F-01DF-4DE1-8CD5-88631E309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8" name="Freeform 42">
              <a:extLst>
                <a:ext uri="{FF2B5EF4-FFF2-40B4-BE49-F238E27FC236}">
                  <a16:creationId xmlns:a16="http://schemas.microsoft.com/office/drawing/2014/main" id="{33EEC40B-E2CD-4BAC-94D6-85B7071422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9" name="Freeform 43">
              <a:extLst>
                <a:ext uri="{FF2B5EF4-FFF2-40B4-BE49-F238E27FC236}">
                  <a16:creationId xmlns:a16="http://schemas.microsoft.com/office/drawing/2014/main" id="{3E0E9643-5C60-4933-BB1B-9A09057E72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0" name="Freeform 44">
              <a:extLst>
                <a:ext uri="{FF2B5EF4-FFF2-40B4-BE49-F238E27FC236}">
                  <a16:creationId xmlns:a16="http://schemas.microsoft.com/office/drawing/2014/main" id="{94F86E92-9EC7-437C-946B-31E7C1C4771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1" name="Rectangle 310">
              <a:extLst>
                <a:ext uri="{FF2B5EF4-FFF2-40B4-BE49-F238E27FC236}">
                  <a16:creationId xmlns:a16="http://schemas.microsoft.com/office/drawing/2014/main" id="{BE9A51BE-C514-46B5-ABA6-7E7C878F8E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12" name="Freeform 46">
              <a:extLst>
                <a:ext uri="{FF2B5EF4-FFF2-40B4-BE49-F238E27FC236}">
                  <a16:creationId xmlns:a16="http://schemas.microsoft.com/office/drawing/2014/main" id="{8B255447-F0E9-4D96-A4B0-F9EDDE58A3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3" name="Freeform 47">
              <a:extLst>
                <a:ext uri="{FF2B5EF4-FFF2-40B4-BE49-F238E27FC236}">
                  <a16:creationId xmlns:a16="http://schemas.microsoft.com/office/drawing/2014/main" id="{AFAC5F3A-3BE7-489E-A848-498B9995F1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4" name="Freeform 48">
              <a:extLst>
                <a:ext uri="{FF2B5EF4-FFF2-40B4-BE49-F238E27FC236}">
                  <a16:creationId xmlns:a16="http://schemas.microsoft.com/office/drawing/2014/main" id="{A974E7AA-5EF3-4817-B0AE-4C1A784EE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5" name="Freeform 49">
              <a:extLst>
                <a:ext uri="{FF2B5EF4-FFF2-40B4-BE49-F238E27FC236}">
                  <a16:creationId xmlns:a16="http://schemas.microsoft.com/office/drawing/2014/main" id="{8AA54AC1-3E87-49C0-A594-87829A2CFF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6" name="Freeform 50">
              <a:extLst>
                <a:ext uri="{FF2B5EF4-FFF2-40B4-BE49-F238E27FC236}">
                  <a16:creationId xmlns:a16="http://schemas.microsoft.com/office/drawing/2014/main" id="{CC237789-73BC-4BD9-BFE8-1325FA4B52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7" name="Freeform 51">
              <a:extLst>
                <a:ext uri="{FF2B5EF4-FFF2-40B4-BE49-F238E27FC236}">
                  <a16:creationId xmlns:a16="http://schemas.microsoft.com/office/drawing/2014/main" id="{DCF4052D-CF62-47DC-991E-49D0BA908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8" name="Freeform 52">
              <a:extLst>
                <a:ext uri="{FF2B5EF4-FFF2-40B4-BE49-F238E27FC236}">
                  <a16:creationId xmlns:a16="http://schemas.microsoft.com/office/drawing/2014/main" id="{2ABD9104-C938-44F2-8622-8407A2593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9" name="Freeform 53">
              <a:extLst>
                <a:ext uri="{FF2B5EF4-FFF2-40B4-BE49-F238E27FC236}">
                  <a16:creationId xmlns:a16="http://schemas.microsoft.com/office/drawing/2014/main" id="{4AA18F60-3E86-4A5A-B82E-A79183ED363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0" name="Freeform 54">
              <a:extLst>
                <a:ext uri="{FF2B5EF4-FFF2-40B4-BE49-F238E27FC236}">
                  <a16:creationId xmlns:a16="http://schemas.microsoft.com/office/drawing/2014/main" id="{0F34C941-6196-4937-99E5-14AAD23F28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1" name="Freeform 55">
              <a:extLst>
                <a:ext uri="{FF2B5EF4-FFF2-40B4-BE49-F238E27FC236}">
                  <a16:creationId xmlns:a16="http://schemas.microsoft.com/office/drawing/2014/main" id="{60DB8A6C-23D7-4A88-BDCE-8FEC86A12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2" name="Freeform 56">
              <a:extLst>
                <a:ext uri="{FF2B5EF4-FFF2-40B4-BE49-F238E27FC236}">
                  <a16:creationId xmlns:a16="http://schemas.microsoft.com/office/drawing/2014/main" id="{29F5F702-AEE6-4633-BB20-7A15C3A31F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3" name="Freeform 57">
              <a:extLst>
                <a:ext uri="{FF2B5EF4-FFF2-40B4-BE49-F238E27FC236}">
                  <a16:creationId xmlns:a16="http://schemas.microsoft.com/office/drawing/2014/main" id="{F30C7A45-6890-4EA5-9F6B-E2AB4D04C5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4" name="Freeform 58">
              <a:extLst>
                <a:ext uri="{FF2B5EF4-FFF2-40B4-BE49-F238E27FC236}">
                  <a16:creationId xmlns:a16="http://schemas.microsoft.com/office/drawing/2014/main" id="{F31A7373-F68A-485D-95DC-B53ACC7B5F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6" name="TextBox 5">
            <a:extLst>
              <a:ext uri="{FF2B5EF4-FFF2-40B4-BE49-F238E27FC236}">
                <a16:creationId xmlns:a16="http://schemas.microsoft.com/office/drawing/2014/main" id="{EA84F01B-5556-4520-BF4B-B619EA5CD2B1}"/>
              </a:ext>
            </a:extLst>
          </p:cNvPr>
          <p:cNvSpPr txBox="1"/>
          <p:nvPr/>
        </p:nvSpPr>
        <p:spPr>
          <a:xfrm>
            <a:off x="7962519" y="2249487"/>
            <a:ext cx="3084892" cy="3541714"/>
          </a:xfrm>
          <a:prstGeom prst="rect">
            <a:avLst/>
          </a:prstGeom>
        </p:spPr>
        <p:txBody>
          <a:bodyPr vert="horz" lIns="91440" tIns="45720" rIns="91440" bIns="45720" rtlCol="0">
            <a:normAutofit lnSpcReduction="10000"/>
          </a:bodyPr>
          <a:lstStyle/>
          <a:p>
            <a:pPr indent="-228600" defTabSz="914400">
              <a:lnSpc>
                <a:spcPct val="110000"/>
              </a:lnSpc>
              <a:spcAft>
                <a:spcPts val="600"/>
              </a:spcAft>
              <a:buSzPct val="125000"/>
              <a:buFont typeface="Arial" panose="020B0604020202020204" pitchFamily="34" charset="0"/>
              <a:buChar char="•"/>
            </a:pPr>
            <a:r>
              <a:rPr lang="en-US" sz="1300" dirty="0"/>
              <a:t>Ultra sonic sensors are connected using GPIO pins of BBB and the connections are as follow:</a:t>
            </a:r>
          </a:p>
          <a:p>
            <a:pPr marL="342900" indent="-228600" defTabSz="914400">
              <a:lnSpc>
                <a:spcPct val="110000"/>
              </a:lnSpc>
              <a:spcAft>
                <a:spcPts val="600"/>
              </a:spcAft>
              <a:buSzPct val="125000"/>
              <a:buFont typeface="Arial" panose="020B0604020202020204" pitchFamily="34" charset="0"/>
              <a:buChar char="•"/>
            </a:pPr>
            <a:r>
              <a:rPr lang="en-US" sz="1300" dirty="0"/>
              <a:t>Echo pin of sensor 1 i.e. U1 is connected to pin 8 (port 8) of BBB</a:t>
            </a:r>
          </a:p>
          <a:p>
            <a:pPr marL="342900" indent="-228600" defTabSz="914400">
              <a:lnSpc>
                <a:spcPct val="110000"/>
              </a:lnSpc>
              <a:spcAft>
                <a:spcPts val="600"/>
              </a:spcAft>
              <a:buSzPct val="125000"/>
              <a:buFont typeface="Arial" panose="020B0604020202020204" pitchFamily="34" charset="0"/>
              <a:buChar char="•"/>
            </a:pPr>
            <a:r>
              <a:rPr lang="en-US" sz="1300" dirty="0"/>
              <a:t>Trig pin of sensor 1 i.e. U1 is connected to pin 10 (port 8) of BBB</a:t>
            </a:r>
          </a:p>
          <a:p>
            <a:pPr marL="342900" indent="-228600" defTabSz="914400">
              <a:lnSpc>
                <a:spcPct val="110000"/>
              </a:lnSpc>
              <a:spcAft>
                <a:spcPts val="600"/>
              </a:spcAft>
              <a:buSzPct val="125000"/>
              <a:buFont typeface="Arial" panose="020B0604020202020204" pitchFamily="34" charset="0"/>
              <a:buChar char="•"/>
            </a:pPr>
            <a:r>
              <a:rPr lang="en-US" sz="1300" dirty="0"/>
              <a:t>Echo pin of sensor 2 i.e. U2 is connected to pin 12 (port 8) of BBB</a:t>
            </a:r>
          </a:p>
          <a:p>
            <a:pPr marL="342900" indent="-228600" defTabSz="914400">
              <a:lnSpc>
                <a:spcPct val="110000"/>
              </a:lnSpc>
              <a:spcAft>
                <a:spcPts val="600"/>
              </a:spcAft>
              <a:buSzPct val="125000"/>
              <a:buFont typeface="Arial" panose="020B0604020202020204" pitchFamily="34" charset="0"/>
              <a:buChar char="•"/>
            </a:pPr>
            <a:r>
              <a:rPr lang="en-US" sz="1300" dirty="0"/>
              <a:t>Trig pin of sensor 2 i.e. U2 is connected to pin 14 (port 8) of BBB</a:t>
            </a:r>
          </a:p>
          <a:p>
            <a:pPr marL="342900" indent="-228600" defTabSz="914400">
              <a:lnSpc>
                <a:spcPct val="110000"/>
              </a:lnSpc>
              <a:spcAft>
                <a:spcPts val="600"/>
              </a:spcAft>
              <a:buSzPct val="125000"/>
              <a:buFont typeface="Arial" panose="020B0604020202020204" pitchFamily="34" charset="0"/>
              <a:buChar char="•"/>
            </a:pPr>
            <a:r>
              <a:rPr lang="en-US" sz="1300" dirty="0"/>
              <a:t>VCC of both sensors is connected to pin 5 of port 9</a:t>
            </a:r>
          </a:p>
          <a:p>
            <a:pPr marL="342900" indent="-228600" defTabSz="914400">
              <a:lnSpc>
                <a:spcPct val="110000"/>
              </a:lnSpc>
              <a:spcAft>
                <a:spcPts val="600"/>
              </a:spcAft>
              <a:buSzPct val="125000"/>
              <a:buFont typeface="Arial" panose="020B0604020202020204" pitchFamily="34" charset="0"/>
              <a:buChar char="•"/>
            </a:pPr>
            <a:r>
              <a:rPr lang="en-US" sz="1300" dirty="0"/>
              <a:t>GND of both sensors is connected pin 1 of port 8</a:t>
            </a:r>
          </a:p>
        </p:txBody>
      </p:sp>
    </p:spTree>
    <p:extLst>
      <p:ext uri="{BB962C8B-B14F-4D97-AF65-F5344CB8AC3E}">
        <p14:creationId xmlns:p14="http://schemas.microsoft.com/office/powerpoint/2010/main" val="1767070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A725256B-14D4-4D13-99C3-67DB4DB08B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63B162F2-B930-47F6-A9DC-B50E364544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3" name="Rectangle 5">
              <a:extLst>
                <a:ext uri="{FF2B5EF4-FFF2-40B4-BE49-F238E27FC236}">
                  <a16:creationId xmlns:a16="http://schemas.microsoft.com/office/drawing/2014/main" id="{6D0E7CA2-3FE6-4654-9900-A471C13122F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 name="Freeform 6">
              <a:extLst>
                <a:ext uri="{FF2B5EF4-FFF2-40B4-BE49-F238E27FC236}">
                  <a16:creationId xmlns:a16="http://schemas.microsoft.com/office/drawing/2014/main" id="{55AD5E0D-76E5-49B6-BC6B-0E05F9F60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7">
              <a:extLst>
                <a:ext uri="{FF2B5EF4-FFF2-40B4-BE49-F238E27FC236}">
                  <a16:creationId xmlns:a16="http://schemas.microsoft.com/office/drawing/2014/main" id="{0C9EF950-31D2-48DF-ACA2-E34AD353DE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Rectangle 8">
              <a:extLst>
                <a:ext uri="{FF2B5EF4-FFF2-40B4-BE49-F238E27FC236}">
                  <a16:creationId xmlns:a16="http://schemas.microsoft.com/office/drawing/2014/main" id="{DE78A160-3564-432F-B8BC-5656867D3B3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7" name="Freeform 9">
              <a:extLst>
                <a:ext uri="{FF2B5EF4-FFF2-40B4-BE49-F238E27FC236}">
                  <a16:creationId xmlns:a16="http://schemas.microsoft.com/office/drawing/2014/main" id="{476DB23F-8033-45F5-9922-F7858DA4F5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10">
              <a:extLst>
                <a:ext uri="{FF2B5EF4-FFF2-40B4-BE49-F238E27FC236}">
                  <a16:creationId xmlns:a16="http://schemas.microsoft.com/office/drawing/2014/main" id="{4069CC88-3CCB-4F31-9416-7C8B4AFB05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1">
              <a:extLst>
                <a:ext uri="{FF2B5EF4-FFF2-40B4-BE49-F238E27FC236}">
                  <a16:creationId xmlns:a16="http://schemas.microsoft.com/office/drawing/2014/main" id="{4AEDE138-84AE-45BA-BCE8-0F9F2E3CE0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2">
              <a:extLst>
                <a:ext uri="{FF2B5EF4-FFF2-40B4-BE49-F238E27FC236}">
                  <a16:creationId xmlns:a16="http://schemas.microsoft.com/office/drawing/2014/main" id="{81F00943-F4AD-44CD-B70E-46DA968949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3">
              <a:extLst>
                <a:ext uri="{FF2B5EF4-FFF2-40B4-BE49-F238E27FC236}">
                  <a16:creationId xmlns:a16="http://schemas.microsoft.com/office/drawing/2014/main" id="{4BE68431-6001-4AB1-BC5C-E94999B20F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4">
              <a:extLst>
                <a:ext uri="{FF2B5EF4-FFF2-40B4-BE49-F238E27FC236}">
                  <a16:creationId xmlns:a16="http://schemas.microsoft.com/office/drawing/2014/main" id="{967C9189-F86F-4CE3-8D31-D23227B59F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5">
              <a:extLst>
                <a:ext uri="{FF2B5EF4-FFF2-40B4-BE49-F238E27FC236}">
                  <a16:creationId xmlns:a16="http://schemas.microsoft.com/office/drawing/2014/main" id="{7B2449D7-EFEF-475B-A5C0-A40D374A34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6">
              <a:extLst>
                <a:ext uri="{FF2B5EF4-FFF2-40B4-BE49-F238E27FC236}">
                  <a16:creationId xmlns:a16="http://schemas.microsoft.com/office/drawing/2014/main" id="{34D92C4F-DD4F-4D85-8BC6-FCE6AB5A67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7">
              <a:extLst>
                <a:ext uri="{FF2B5EF4-FFF2-40B4-BE49-F238E27FC236}">
                  <a16:creationId xmlns:a16="http://schemas.microsoft.com/office/drawing/2014/main" id="{A4AAAF9D-16BC-4DA1-A813-FC37F1829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8">
              <a:extLst>
                <a:ext uri="{FF2B5EF4-FFF2-40B4-BE49-F238E27FC236}">
                  <a16:creationId xmlns:a16="http://schemas.microsoft.com/office/drawing/2014/main" id="{83BF3428-5CAD-4606-8F85-07BE0D1D56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9">
              <a:extLst>
                <a:ext uri="{FF2B5EF4-FFF2-40B4-BE49-F238E27FC236}">
                  <a16:creationId xmlns:a16="http://schemas.microsoft.com/office/drawing/2014/main" id="{53DFE6DE-47E4-4F4B-8A42-AD863AADCA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20">
              <a:extLst>
                <a:ext uri="{FF2B5EF4-FFF2-40B4-BE49-F238E27FC236}">
                  <a16:creationId xmlns:a16="http://schemas.microsoft.com/office/drawing/2014/main" id="{28F69E0A-4B2A-436B-AD31-98BA8354B6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1">
              <a:extLst>
                <a:ext uri="{FF2B5EF4-FFF2-40B4-BE49-F238E27FC236}">
                  <a16:creationId xmlns:a16="http://schemas.microsoft.com/office/drawing/2014/main" id="{C509CD92-F0C1-48BB-BF1A-63522FDC11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22">
              <a:extLst>
                <a:ext uri="{FF2B5EF4-FFF2-40B4-BE49-F238E27FC236}">
                  <a16:creationId xmlns:a16="http://schemas.microsoft.com/office/drawing/2014/main" id="{3A98D60C-77A4-42AF-B86D-48F7C9AB13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3">
              <a:extLst>
                <a:ext uri="{FF2B5EF4-FFF2-40B4-BE49-F238E27FC236}">
                  <a16:creationId xmlns:a16="http://schemas.microsoft.com/office/drawing/2014/main" id="{56DCCB48-D8A9-40A6-B68C-43A35C0E00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4">
              <a:extLst>
                <a:ext uri="{FF2B5EF4-FFF2-40B4-BE49-F238E27FC236}">
                  <a16:creationId xmlns:a16="http://schemas.microsoft.com/office/drawing/2014/main" id="{133E4DA3-90B9-416E-A5CE-D9C5661A23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5">
              <a:extLst>
                <a:ext uri="{FF2B5EF4-FFF2-40B4-BE49-F238E27FC236}">
                  <a16:creationId xmlns:a16="http://schemas.microsoft.com/office/drawing/2014/main" id="{AE3DA917-3C00-46A1-8D21-F61A371B6C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6">
              <a:extLst>
                <a:ext uri="{FF2B5EF4-FFF2-40B4-BE49-F238E27FC236}">
                  <a16:creationId xmlns:a16="http://schemas.microsoft.com/office/drawing/2014/main" id="{96B1C7DA-E795-4A0B-8924-D205BD6C0F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7">
              <a:extLst>
                <a:ext uri="{FF2B5EF4-FFF2-40B4-BE49-F238E27FC236}">
                  <a16:creationId xmlns:a16="http://schemas.microsoft.com/office/drawing/2014/main" id="{FEBAF99F-3686-45F0-8401-882C3ABC1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8">
              <a:extLst>
                <a:ext uri="{FF2B5EF4-FFF2-40B4-BE49-F238E27FC236}">
                  <a16:creationId xmlns:a16="http://schemas.microsoft.com/office/drawing/2014/main" id="{58211079-9C36-4253-852F-95B3ABA23E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9">
              <a:extLst>
                <a:ext uri="{FF2B5EF4-FFF2-40B4-BE49-F238E27FC236}">
                  <a16:creationId xmlns:a16="http://schemas.microsoft.com/office/drawing/2014/main" id="{1FE74215-6F2F-4A03-9CC7-523029CD6E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30">
              <a:extLst>
                <a:ext uri="{FF2B5EF4-FFF2-40B4-BE49-F238E27FC236}">
                  <a16:creationId xmlns:a16="http://schemas.microsoft.com/office/drawing/2014/main" id="{4476ED71-2A5C-4F27-9FFB-F1E6B5129E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31">
              <a:extLst>
                <a:ext uri="{FF2B5EF4-FFF2-40B4-BE49-F238E27FC236}">
                  <a16:creationId xmlns:a16="http://schemas.microsoft.com/office/drawing/2014/main" id="{8267D7F5-A20A-4609-B63A-62ED63F84D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32">
              <a:extLst>
                <a:ext uri="{FF2B5EF4-FFF2-40B4-BE49-F238E27FC236}">
                  <a16:creationId xmlns:a16="http://schemas.microsoft.com/office/drawing/2014/main" id="{E6AFB22C-4FCF-45A6-BF31-9540A6F3426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Rectangle 33">
              <a:extLst>
                <a:ext uri="{FF2B5EF4-FFF2-40B4-BE49-F238E27FC236}">
                  <a16:creationId xmlns:a16="http://schemas.microsoft.com/office/drawing/2014/main" id="{DB317745-3841-4AD5-8FC4-511A5D10F48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2" name="Freeform 34">
              <a:extLst>
                <a:ext uri="{FF2B5EF4-FFF2-40B4-BE49-F238E27FC236}">
                  <a16:creationId xmlns:a16="http://schemas.microsoft.com/office/drawing/2014/main" id="{6D3BA348-0C90-4EE6-A16C-D17E90187C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5">
              <a:extLst>
                <a:ext uri="{FF2B5EF4-FFF2-40B4-BE49-F238E27FC236}">
                  <a16:creationId xmlns:a16="http://schemas.microsoft.com/office/drawing/2014/main" id="{B3FAA4DB-6C54-4C44-8BBF-AE205CE598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6">
              <a:extLst>
                <a:ext uri="{FF2B5EF4-FFF2-40B4-BE49-F238E27FC236}">
                  <a16:creationId xmlns:a16="http://schemas.microsoft.com/office/drawing/2014/main" id="{097CA9F8-5865-4D17-A051-172DDDD89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7">
              <a:extLst>
                <a:ext uri="{FF2B5EF4-FFF2-40B4-BE49-F238E27FC236}">
                  <a16:creationId xmlns:a16="http://schemas.microsoft.com/office/drawing/2014/main" id="{2C296192-B697-47A2-AC95-FC8641268E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8">
              <a:extLst>
                <a:ext uri="{FF2B5EF4-FFF2-40B4-BE49-F238E27FC236}">
                  <a16:creationId xmlns:a16="http://schemas.microsoft.com/office/drawing/2014/main" id="{9C9AD537-B004-4991-9A8B-ECF72AF63F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9">
              <a:extLst>
                <a:ext uri="{FF2B5EF4-FFF2-40B4-BE49-F238E27FC236}">
                  <a16:creationId xmlns:a16="http://schemas.microsoft.com/office/drawing/2014/main" id="{9DF274C3-D204-4FB8-9209-BDB30F99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40">
              <a:extLst>
                <a:ext uri="{FF2B5EF4-FFF2-40B4-BE49-F238E27FC236}">
                  <a16:creationId xmlns:a16="http://schemas.microsoft.com/office/drawing/2014/main" id="{4909F4FF-54C5-43F7-8753-91D0035036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41">
              <a:extLst>
                <a:ext uri="{FF2B5EF4-FFF2-40B4-BE49-F238E27FC236}">
                  <a16:creationId xmlns:a16="http://schemas.microsoft.com/office/drawing/2014/main" id="{5FE19BB2-6FAC-4FF4-BE92-30D8A3C020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42">
              <a:extLst>
                <a:ext uri="{FF2B5EF4-FFF2-40B4-BE49-F238E27FC236}">
                  <a16:creationId xmlns:a16="http://schemas.microsoft.com/office/drawing/2014/main" id="{C52D5DC1-58EE-4153-825A-B09C698C38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43">
              <a:extLst>
                <a:ext uri="{FF2B5EF4-FFF2-40B4-BE49-F238E27FC236}">
                  <a16:creationId xmlns:a16="http://schemas.microsoft.com/office/drawing/2014/main" id="{81A663EF-73E5-477B-91AD-18FA889DD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44">
              <a:extLst>
                <a:ext uri="{FF2B5EF4-FFF2-40B4-BE49-F238E27FC236}">
                  <a16:creationId xmlns:a16="http://schemas.microsoft.com/office/drawing/2014/main" id="{B4DBBF7D-8C34-4013-A287-BFEC0003878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Rectangle 45">
              <a:extLst>
                <a:ext uri="{FF2B5EF4-FFF2-40B4-BE49-F238E27FC236}">
                  <a16:creationId xmlns:a16="http://schemas.microsoft.com/office/drawing/2014/main" id="{5EDAC163-083A-4AEE-80D6-E9774E16095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54" name="Freeform 46">
              <a:extLst>
                <a:ext uri="{FF2B5EF4-FFF2-40B4-BE49-F238E27FC236}">
                  <a16:creationId xmlns:a16="http://schemas.microsoft.com/office/drawing/2014/main" id="{F898E171-D099-48A5-B01A-D8CC6DED22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5" name="Freeform 47">
              <a:extLst>
                <a:ext uri="{FF2B5EF4-FFF2-40B4-BE49-F238E27FC236}">
                  <a16:creationId xmlns:a16="http://schemas.microsoft.com/office/drawing/2014/main" id="{AB23D959-BC81-4FD8-BED8-3AB7910673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6" name="Freeform 48">
              <a:extLst>
                <a:ext uri="{FF2B5EF4-FFF2-40B4-BE49-F238E27FC236}">
                  <a16:creationId xmlns:a16="http://schemas.microsoft.com/office/drawing/2014/main" id="{64CA4034-86BB-4E4B-8BDE-F144EFD665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7" name="Freeform 49">
              <a:extLst>
                <a:ext uri="{FF2B5EF4-FFF2-40B4-BE49-F238E27FC236}">
                  <a16:creationId xmlns:a16="http://schemas.microsoft.com/office/drawing/2014/main" id="{8D8C2377-2A01-46E3-B448-BC68296A8A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8" name="Freeform 50">
              <a:extLst>
                <a:ext uri="{FF2B5EF4-FFF2-40B4-BE49-F238E27FC236}">
                  <a16:creationId xmlns:a16="http://schemas.microsoft.com/office/drawing/2014/main" id="{9C241A62-FC0D-442C-848E-2CE07E78FE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9" name="Freeform 51">
              <a:extLst>
                <a:ext uri="{FF2B5EF4-FFF2-40B4-BE49-F238E27FC236}">
                  <a16:creationId xmlns:a16="http://schemas.microsoft.com/office/drawing/2014/main" id="{3ACC34B9-6FA5-4877-B540-29C8C4A67A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0" name="Freeform 52">
              <a:extLst>
                <a:ext uri="{FF2B5EF4-FFF2-40B4-BE49-F238E27FC236}">
                  <a16:creationId xmlns:a16="http://schemas.microsoft.com/office/drawing/2014/main" id="{D362703C-25CE-49F8-806C-8BFE4068C6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1" name="Freeform 53">
              <a:extLst>
                <a:ext uri="{FF2B5EF4-FFF2-40B4-BE49-F238E27FC236}">
                  <a16:creationId xmlns:a16="http://schemas.microsoft.com/office/drawing/2014/main" id="{B0EF9A27-4999-40AE-BA08-70C3BBE18F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2" name="Freeform 54">
              <a:extLst>
                <a:ext uri="{FF2B5EF4-FFF2-40B4-BE49-F238E27FC236}">
                  <a16:creationId xmlns:a16="http://schemas.microsoft.com/office/drawing/2014/main" id="{D715A6D3-544B-4B12-9841-5A1F6B33E3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55">
              <a:extLst>
                <a:ext uri="{FF2B5EF4-FFF2-40B4-BE49-F238E27FC236}">
                  <a16:creationId xmlns:a16="http://schemas.microsoft.com/office/drawing/2014/main" id="{82B48662-B68D-4BC7-B8D2-23826AB86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56">
              <a:extLst>
                <a:ext uri="{FF2B5EF4-FFF2-40B4-BE49-F238E27FC236}">
                  <a16:creationId xmlns:a16="http://schemas.microsoft.com/office/drawing/2014/main" id="{D2EEDA5F-E97D-4265-9E81-DF0976EC76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Freeform 57">
              <a:extLst>
                <a:ext uri="{FF2B5EF4-FFF2-40B4-BE49-F238E27FC236}">
                  <a16:creationId xmlns:a16="http://schemas.microsoft.com/office/drawing/2014/main" id="{BC1768C4-E2D0-481F-A3B9-7A5EAE2C7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Freeform 58">
              <a:extLst>
                <a:ext uri="{FF2B5EF4-FFF2-40B4-BE49-F238E27FC236}">
                  <a16:creationId xmlns:a16="http://schemas.microsoft.com/office/drawing/2014/main" id="{39321CDD-4745-45CC-9FCC-64B8C1D9E3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9DADA37B-B4EF-41C2-8171-6A10C110D687}"/>
              </a:ext>
            </a:extLst>
          </p:cNvPr>
          <p:cNvSpPr>
            <a:spLocks noGrp="1"/>
          </p:cNvSpPr>
          <p:nvPr>
            <p:ph type="title"/>
          </p:nvPr>
        </p:nvSpPr>
        <p:spPr>
          <a:xfrm>
            <a:off x="5128643" y="1113282"/>
            <a:ext cx="6139431" cy="953643"/>
          </a:xfrm>
        </p:spPr>
        <p:txBody>
          <a:bodyPr vert="horz" lIns="91440" tIns="45720" rIns="91440" bIns="45720" rtlCol="0" anchor="b">
            <a:normAutofit/>
          </a:bodyPr>
          <a:lstStyle/>
          <a:p>
            <a:r>
              <a:rPr lang="en-US" sz="4800" dirty="0"/>
              <a:t>Temperature sensor</a:t>
            </a:r>
          </a:p>
        </p:txBody>
      </p:sp>
      <p:sp>
        <p:nvSpPr>
          <p:cNvPr id="68" name="Round Diagonal Corner Rectangle 6">
            <a:extLst>
              <a:ext uri="{FF2B5EF4-FFF2-40B4-BE49-F238E27FC236}">
                <a16:creationId xmlns:a16="http://schemas.microsoft.com/office/drawing/2014/main" id="{64151300-ACA4-4FB2-AB61-FD649DD97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579" y="808057"/>
            <a:ext cx="3821429" cy="5234394"/>
          </a:xfrm>
          <a:prstGeom prst="round2DiagRect">
            <a:avLst>
              <a:gd name="adj1" fmla="val 11323"/>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diagram&#10;&#10;Description automatically generated">
            <a:extLst>
              <a:ext uri="{FF2B5EF4-FFF2-40B4-BE49-F238E27FC236}">
                <a16:creationId xmlns:a16="http://schemas.microsoft.com/office/drawing/2014/main" id="{186D46D7-6739-4A57-A54B-31216330C14D}"/>
              </a:ext>
            </a:extLst>
          </p:cNvPr>
          <p:cNvPicPr>
            <a:picLocks noChangeAspect="1"/>
          </p:cNvPicPr>
          <p:nvPr/>
        </p:nvPicPr>
        <p:blipFill>
          <a:blip r:embed="rId4"/>
          <a:stretch>
            <a:fillRect/>
          </a:stretch>
        </p:blipFill>
        <p:spPr>
          <a:xfrm>
            <a:off x="1450678" y="1136607"/>
            <a:ext cx="2549230" cy="2206352"/>
          </a:xfrm>
          <a:prstGeom prst="rect">
            <a:avLst/>
          </a:prstGeom>
        </p:spPr>
      </p:pic>
      <p:pic>
        <p:nvPicPr>
          <p:cNvPr id="3" name="Content Placeholder 4" descr="A close up of an object&#10;&#10;Description automatically generated">
            <a:extLst>
              <a:ext uri="{FF2B5EF4-FFF2-40B4-BE49-F238E27FC236}">
                <a16:creationId xmlns:a16="http://schemas.microsoft.com/office/drawing/2014/main" id="{267C8DF0-42BF-4A75-AC6B-1FB61EE651BC}"/>
              </a:ext>
            </a:extLst>
          </p:cNvPr>
          <p:cNvPicPr>
            <a:picLocks noGrp="1" noChangeAspect="1"/>
          </p:cNvPicPr>
          <p:nvPr/>
        </p:nvPicPr>
        <p:blipFill>
          <a:blip r:embed="rId5">
            <a:extLst>
              <a:ext uri="{28A0092B-C50C-407E-A947-70E740481C1C}">
                <a14:useLocalDpi xmlns:a14="http://schemas.microsoft.com/office/drawing/2010/main" val="0"/>
              </a:ext>
            </a:extLst>
          </a:blip>
          <a:stretch>
            <a:fillRect/>
          </a:stretch>
        </p:blipFill>
        <p:spPr>
          <a:xfrm>
            <a:off x="1187765" y="3507550"/>
            <a:ext cx="3075056" cy="2206353"/>
          </a:xfrm>
          <a:prstGeom prst="rect">
            <a:avLst/>
          </a:prstGeom>
        </p:spPr>
      </p:pic>
      <p:sp>
        <p:nvSpPr>
          <p:cNvPr id="6" name="TextBox 5">
            <a:extLst>
              <a:ext uri="{FF2B5EF4-FFF2-40B4-BE49-F238E27FC236}">
                <a16:creationId xmlns:a16="http://schemas.microsoft.com/office/drawing/2014/main" id="{9D061B13-3096-45C3-B808-BDFEC63F815C}"/>
              </a:ext>
            </a:extLst>
          </p:cNvPr>
          <p:cNvSpPr txBox="1"/>
          <p:nvPr/>
        </p:nvSpPr>
        <p:spPr>
          <a:xfrm>
            <a:off x="5359791" y="2366963"/>
            <a:ext cx="5122471" cy="2954655"/>
          </a:xfrm>
          <a:prstGeom prst="rect">
            <a:avLst/>
          </a:prstGeom>
          <a:noFill/>
        </p:spPr>
        <p:txBody>
          <a:bodyPr wrap="square" rtlCol="0">
            <a:spAutoFit/>
          </a:bodyPr>
          <a:lstStyle/>
          <a:p>
            <a:r>
              <a:rPr lang="en-US" sz="2400" dirty="0"/>
              <a:t>In this project, temperature sensor is used to check the temperature. A threshold value will be mentioned and customers having temperature under the threshold value will be allowed to enter.</a:t>
            </a:r>
          </a:p>
          <a:p>
            <a:endParaRPr lang="en-US" sz="2400" dirty="0"/>
          </a:p>
          <a:p>
            <a:r>
              <a:rPr lang="en-US" sz="2400" dirty="0"/>
              <a:t>Its working voltage is 5V.</a:t>
            </a:r>
          </a:p>
          <a:p>
            <a:endParaRPr lang="en-US" dirty="0"/>
          </a:p>
        </p:txBody>
      </p:sp>
    </p:spTree>
    <p:extLst>
      <p:ext uri="{BB962C8B-B14F-4D97-AF65-F5344CB8AC3E}">
        <p14:creationId xmlns:p14="http://schemas.microsoft.com/office/powerpoint/2010/main" val="39590150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1FC9E-CE72-43E0-B824-C5EFB8959E0A}"/>
              </a:ext>
            </a:extLst>
          </p:cNvPr>
          <p:cNvSpPr>
            <a:spLocks noGrp="1"/>
          </p:cNvSpPr>
          <p:nvPr>
            <p:ph type="title"/>
          </p:nvPr>
        </p:nvSpPr>
        <p:spPr>
          <a:xfrm>
            <a:off x="1141413" y="618518"/>
            <a:ext cx="9905998" cy="703845"/>
          </a:xfrm>
        </p:spPr>
        <p:txBody>
          <a:bodyPr/>
          <a:lstStyle/>
          <a:p>
            <a:r>
              <a:rPr lang="en-US" dirty="0"/>
              <a:t>Connecting temperature sensor to </a:t>
            </a:r>
            <a:r>
              <a:rPr lang="en-US" dirty="0" err="1"/>
              <a:t>BBb</a:t>
            </a:r>
            <a:endParaRPr lang="en-US" dirty="0"/>
          </a:p>
        </p:txBody>
      </p:sp>
      <p:pic>
        <p:nvPicPr>
          <p:cNvPr id="4" name="Picture 3" descr="Diagram, schematic&#10;&#10;Description automatically generated">
            <a:extLst>
              <a:ext uri="{FF2B5EF4-FFF2-40B4-BE49-F238E27FC236}">
                <a16:creationId xmlns:a16="http://schemas.microsoft.com/office/drawing/2014/main" id="{C74315FE-9C95-40BD-9592-966F80CE4B57}"/>
              </a:ext>
            </a:extLst>
          </p:cNvPr>
          <p:cNvPicPr>
            <a:picLocks noChangeAspect="1"/>
          </p:cNvPicPr>
          <p:nvPr/>
        </p:nvPicPr>
        <p:blipFill>
          <a:blip r:embed="rId2"/>
          <a:stretch>
            <a:fillRect/>
          </a:stretch>
        </p:blipFill>
        <p:spPr>
          <a:xfrm>
            <a:off x="3976468" y="1183043"/>
            <a:ext cx="8215532" cy="5674957"/>
          </a:xfrm>
          <a:prstGeom prst="rect">
            <a:avLst/>
          </a:prstGeom>
        </p:spPr>
      </p:pic>
      <p:sp>
        <p:nvSpPr>
          <p:cNvPr id="5" name="TextBox 4">
            <a:extLst>
              <a:ext uri="{FF2B5EF4-FFF2-40B4-BE49-F238E27FC236}">
                <a16:creationId xmlns:a16="http://schemas.microsoft.com/office/drawing/2014/main" id="{9298B9B7-DEB6-49CD-833F-499B241C863A}"/>
              </a:ext>
            </a:extLst>
          </p:cNvPr>
          <p:cNvSpPr txBox="1"/>
          <p:nvPr/>
        </p:nvSpPr>
        <p:spPr>
          <a:xfrm>
            <a:off x="618978" y="1575582"/>
            <a:ext cx="3137096" cy="3970318"/>
          </a:xfrm>
          <a:prstGeom prst="rect">
            <a:avLst/>
          </a:prstGeom>
          <a:noFill/>
        </p:spPr>
        <p:txBody>
          <a:bodyPr wrap="square" rtlCol="0">
            <a:spAutoFit/>
          </a:bodyPr>
          <a:lstStyle/>
          <a:p>
            <a:r>
              <a:rPr lang="en-US" dirty="0"/>
              <a:t>For the interfacing of temperature sensor, I2C communication protocol is used. </a:t>
            </a:r>
          </a:p>
          <a:p>
            <a:endParaRPr lang="en-US" dirty="0"/>
          </a:p>
          <a:p>
            <a:r>
              <a:rPr lang="en-US" dirty="0"/>
              <a:t>SCL pin of the temperature is connected to the pin 19 of port 9 </a:t>
            </a:r>
          </a:p>
          <a:p>
            <a:endParaRPr lang="en-US" dirty="0"/>
          </a:p>
          <a:p>
            <a:r>
              <a:rPr lang="en-US" dirty="0"/>
              <a:t>SDA pin of the sensor is connected to pin 20 of port 9</a:t>
            </a:r>
          </a:p>
          <a:p>
            <a:endParaRPr lang="en-US" dirty="0"/>
          </a:p>
          <a:p>
            <a:r>
              <a:rPr lang="en-US" dirty="0"/>
              <a:t>VCC is connected to pin 5 of port 9 and GND to pin 1 of port 8</a:t>
            </a:r>
          </a:p>
        </p:txBody>
      </p:sp>
    </p:spTree>
    <p:extLst>
      <p:ext uri="{BB962C8B-B14F-4D97-AF65-F5344CB8AC3E}">
        <p14:creationId xmlns:p14="http://schemas.microsoft.com/office/powerpoint/2010/main" val="3558956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AB50D-49FA-4C25-B6CF-80DF59148D64}"/>
              </a:ext>
            </a:extLst>
          </p:cNvPr>
          <p:cNvSpPr>
            <a:spLocks noGrp="1"/>
          </p:cNvSpPr>
          <p:nvPr>
            <p:ph type="title"/>
          </p:nvPr>
        </p:nvSpPr>
        <p:spPr>
          <a:xfrm>
            <a:off x="1141413" y="618518"/>
            <a:ext cx="9905998" cy="693447"/>
          </a:xfrm>
        </p:spPr>
        <p:txBody>
          <a:bodyPr/>
          <a:lstStyle/>
          <a:p>
            <a:pPr algn="ctr"/>
            <a:r>
              <a:rPr lang="en-US" dirty="0"/>
              <a:t>ESP 32</a:t>
            </a:r>
          </a:p>
        </p:txBody>
      </p:sp>
      <p:pic>
        <p:nvPicPr>
          <p:cNvPr id="3" name="Content Placeholder 3" descr="Arduino Compatible : ESP32 WIFI BLE Philippines | Circui ...">
            <a:extLst>
              <a:ext uri="{FF2B5EF4-FFF2-40B4-BE49-F238E27FC236}">
                <a16:creationId xmlns:a16="http://schemas.microsoft.com/office/drawing/2014/main" id="{5210B78F-C48C-4D00-99A9-73FF206FA6D9}"/>
              </a:ext>
            </a:extLst>
          </p:cNvPr>
          <p:cNvPicPr>
            <a:picLocks noGrp="1"/>
          </p:cNvPicPr>
          <p:nvPr/>
        </p:nvPicPr>
        <p:blipFill>
          <a:blip r:embed="rId2">
            <a:extLst>
              <a:ext uri="{28A0092B-C50C-407E-A947-70E740481C1C}">
                <a14:useLocalDpi xmlns:a14="http://schemas.microsoft.com/office/drawing/2010/main" val="0"/>
              </a:ext>
            </a:extLst>
          </a:blip>
          <a:srcRect/>
          <a:stretch>
            <a:fillRect/>
          </a:stretch>
        </p:blipFill>
        <p:spPr bwMode="auto">
          <a:xfrm>
            <a:off x="1141413" y="1311964"/>
            <a:ext cx="2356075" cy="3604223"/>
          </a:xfrm>
          <a:prstGeom prst="rect">
            <a:avLst/>
          </a:prstGeom>
          <a:noFill/>
          <a:ln>
            <a:noFill/>
          </a:ln>
        </p:spPr>
      </p:pic>
      <p:pic>
        <p:nvPicPr>
          <p:cNvPr id="6" name="Picture 5" descr="A close up of a screen&#10;&#10;Description automatically generated">
            <a:extLst>
              <a:ext uri="{FF2B5EF4-FFF2-40B4-BE49-F238E27FC236}">
                <a16:creationId xmlns:a16="http://schemas.microsoft.com/office/drawing/2014/main" id="{82B1FA3D-0C38-4640-85F7-5E8EA1E3F6D2}"/>
              </a:ext>
            </a:extLst>
          </p:cNvPr>
          <p:cNvPicPr>
            <a:picLocks noChangeAspect="1"/>
          </p:cNvPicPr>
          <p:nvPr/>
        </p:nvPicPr>
        <p:blipFill>
          <a:blip r:embed="rId3"/>
          <a:stretch>
            <a:fillRect/>
          </a:stretch>
        </p:blipFill>
        <p:spPr>
          <a:xfrm>
            <a:off x="3497488" y="1311965"/>
            <a:ext cx="2451287" cy="3604222"/>
          </a:xfrm>
          <a:prstGeom prst="rect">
            <a:avLst/>
          </a:prstGeom>
        </p:spPr>
      </p:pic>
      <p:sp>
        <p:nvSpPr>
          <p:cNvPr id="7" name="TextBox 6">
            <a:extLst>
              <a:ext uri="{FF2B5EF4-FFF2-40B4-BE49-F238E27FC236}">
                <a16:creationId xmlns:a16="http://schemas.microsoft.com/office/drawing/2014/main" id="{6930EEBB-1D64-4823-A6E4-7A2080F5725E}"/>
              </a:ext>
            </a:extLst>
          </p:cNvPr>
          <p:cNvSpPr txBox="1"/>
          <p:nvPr/>
        </p:nvSpPr>
        <p:spPr>
          <a:xfrm>
            <a:off x="6997148" y="2532554"/>
            <a:ext cx="3736501" cy="1200329"/>
          </a:xfrm>
          <a:prstGeom prst="rect">
            <a:avLst/>
          </a:prstGeom>
          <a:noFill/>
        </p:spPr>
        <p:txBody>
          <a:bodyPr wrap="square" rtlCol="0">
            <a:spAutoFit/>
          </a:bodyPr>
          <a:lstStyle/>
          <a:p>
            <a:r>
              <a:rPr lang="en-US" dirty="0"/>
              <a:t>ESP 32 is used as Wi-Fi module to cloud services.</a:t>
            </a:r>
          </a:p>
          <a:p>
            <a:endParaRPr lang="en-US" dirty="0"/>
          </a:p>
          <a:p>
            <a:r>
              <a:rPr lang="en-US" dirty="0"/>
              <a:t>Operating voltage of ESP 32 is 3.3 V</a:t>
            </a:r>
          </a:p>
        </p:txBody>
      </p:sp>
    </p:spTree>
    <p:extLst>
      <p:ext uri="{BB962C8B-B14F-4D97-AF65-F5344CB8AC3E}">
        <p14:creationId xmlns:p14="http://schemas.microsoft.com/office/powerpoint/2010/main" val="2685808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38BFA449-4933-478B-B27D-ACCC557FF9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1" name="Group 10">
            <a:extLst>
              <a:ext uri="{FF2B5EF4-FFF2-40B4-BE49-F238E27FC236}">
                <a16:creationId xmlns:a16="http://schemas.microsoft.com/office/drawing/2014/main" id="{F21A37DB-EDD2-4025-A254-7FE5E4C7AE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a:extLst>
                <a:ext uri="{FF2B5EF4-FFF2-40B4-BE49-F238E27FC236}">
                  <a16:creationId xmlns:a16="http://schemas.microsoft.com/office/drawing/2014/main" id="{708D40D6-935E-4579-ABE6-A99C7E33FCF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3" name="Freeform 6">
              <a:extLst>
                <a:ext uri="{FF2B5EF4-FFF2-40B4-BE49-F238E27FC236}">
                  <a16:creationId xmlns:a16="http://schemas.microsoft.com/office/drawing/2014/main" id="{F9775315-32FD-4BD8-BB73-F51CD2C686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 name="Freeform 7">
              <a:extLst>
                <a:ext uri="{FF2B5EF4-FFF2-40B4-BE49-F238E27FC236}">
                  <a16:creationId xmlns:a16="http://schemas.microsoft.com/office/drawing/2014/main" id="{336A6870-9B40-41FF-B9F4-A6BA3B2987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 name="Rectangle 8">
              <a:extLst>
                <a:ext uri="{FF2B5EF4-FFF2-40B4-BE49-F238E27FC236}">
                  <a16:creationId xmlns:a16="http://schemas.microsoft.com/office/drawing/2014/main" id="{C710122E-DD96-4794-A7E0-04B497DA5D5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6" name="Freeform 9">
              <a:extLst>
                <a:ext uri="{FF2B5EF4-FFF2-40B4-BE49-F238E27FC236}">
                  <a16:creationId xmlns:a16="http://schemas.microsoft.com/office/drawing/2014/main" id="{4F4CBCBE-E77B-4F77-A0FC-8E53E82227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 name="Freeform 10">
              <a:extLst>
                <a:ext uri="{FF2B5EF4-FFF2-40B4-BE49-F238E27FC236}">
                  <a16:creationId xmlns:a16="http://schemas.microsoft.com/office/drawing/2014/main" id="{3AADEE32-46BC-4B55-9FB4-EC09FF4B7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 name="Freeform 11">
              <a:extLst>
                <a:ext uri="{FF2B5EF4-FFF2-40B4-BE49-F238E27FC236}">
                  <a16:creationId xmlns:a16="http://schemas.microsoft.com/office/drawing/2014/main" id="{49C2E1A9-8937-452C-B9FC-E735928819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 name="Freeform 12">
              <a:extLst>
                <a:ext uri="{FF2B5EF4-FFF2-40B4-BE49-F238E27FC236}">
                  <a16:creationId xmlns:a16="http://schemas.microsoft.com/office/drawing/2014/main" id="{52F0D79A-B92A-42F1-9DC4-3768BB84C7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Freeform 13">
              <a:extLst>
                <a:ext uri="{FF2B5EF4-FFF2-40B4-BE49-F238E27FC236}">
                  <a16:creationId xmlns:a16="http://schemas.microsoft.com/office/drawing/2014/main" id="{DF9A7FE6-2AA9-4245-A3FD-2B1E9B419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 name="Freeform 14">
              <a:extLst>
                <a:ext uri="{FF2B5EF4-FFF2-40B4-BE49-F238E27FC236}">
                  <a16:creationId xmlns:a16="http://schemas.microsoft.com/office/drawing/2014/main" id="{5DBCDEBC-5990-40B3-B01F-0901475F58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15">
              <a:extLst>
                <a:ext uri="{FF2B5EF4-FFF2-40B4-BE49-F238E27FC236}">
                  <a16:creationId xmlns:a16="http://schemas.microsoft.com/office/drawing/2014/main" id="{4F679A7F-49B5-4FB8-8861-39C0B1A780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Freeform 16">
              <a:extLst>
                <a:ext uri="{FF2B5EF4-FFF2-40B4-BE49-F238E27FC236}">
                  <a16:creationId xmlns:a16="http://schemas.microsoft.com/office/drawing/2014/main" id="{25A941BD-9824-47D0-835E-824412568C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 name="Freeform 17">
              <a:extLst>
                <a:ext uri="{FF2B5EF4-FFF2-40B4-BE49-F238E27FC236}">
                  <a16:creationId xmlns:a16="http://schemas.microsoft.com/office/drawing/2014/main" id="{9788DF14-5749-40F7-9AFC-400AB2F61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 name="Freeform 18">
              <a:extLst>
                <a:ext uri="{FF2B5EF4-FFF2-40B4-BE49-F238E27FC236}">
                  <a16:creationId xmlns:a16="http://schemas.microsoft.com/office/drawing/2014/main" id="{E1032387-9F5C-4637-A5BC-43C8FDFF3A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 name="Freeform 19">
              <a:extLst>
                <a:ext uri="{FF2B5EF4-FFF2-40B4-BE49-F238E27FC236}">
                  <a16:creationId xmlns:a16="http://schemas.microsoft.com/office/drawing/2014/main" id="{E0AE6232-915A-4EDB-BC6C-546E772D2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 name="Freeform 20">
              <a:extLst>
                <a:ext uri="{FF2B5EF4-FFF2-40B4-BE49-F238E27FC236}">
                  <a16:creationId xmlns:a16="http://schemas.microsoft.com/office/drawing/2014/main" id="{4B47A13E-CFFB-493F-8C53-266B8A9D14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21">
              <a:extLst>
                <a:ext uri="{FF2B5EF4-FFF2-40B4-BE49-F238E27FC236}">
                  <a16:creationId xmlns:a16="http://schemas.microsoft.com/office/drawing/2014/main" id="{CFD722CE-8752-4A08-B23F-764AB47DDA8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22">
              <a:extLst>
                <a:ext uri="{FF2B5EF4-FFF2-40B4-BE49-F238E27FC236}">
                  <a16:creationId xmlns:a16="http://schemas.microsoft.com/office/drawing/2014/main" id="{042C13BD-E9AE-4C85-B32E-8913F9B270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23">
              <a:extLst>
                <a:ext uri="{FF2B5EF4-FFF2-40B4-BE49-F238E27FC236}">
                  <a16:creationId xmlns:a16="http://schemas.microsoft.com/office/drawing/2014/main" id="{4598BDC2-ABB1-475A-89A7-29713D01C8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24">
              <a:extLst>
                <a:ext uri="{FF2B5EF4-FFF2-40B4-BE49-F238E27FC236}">
                  <a16:creationId xmlns:a16="http://schemas.microsoft.com/office/drawing/2014/main" id="{2B080B8C-F78B-4171-A1BC-CA5BE0F569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25">
              <a:extLst>
                <a:ext uri="{FF2B5EF4-FFF2-40B4-BE49-F238E27FC236}">
                  <a16:creationId xmlns:a16="http://schemas.microsoft.com/office/drawing/2014/main" id="{71741891-D8A9-46B8-B264-5459DCF9E2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26">
              <a:extLst>
                <a:ext uri="{FF2B5EF4-FFF2-40B4-BE49-F238E27FC236}">
                  <a16:creationId xmlns:a16="http://schemas.microsoft.com/office/drawing/2014/main" id="{A109E82B-1D08-4B6E-9B6C-FE2EC6D533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27">
              <a:extLst>
                <a:ext uri="{FF2B5EF4-FFF2-40B4-BE49-F238E27FC236}">
                  <a16:creationId xmlns:a16="http://schemas.microsoft.com/office/drawing/2014/main" id="{F35E73B8-CFFA-479A-9DE0-5300299D2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Freeform 28">
              <a:extLst>
                <a:ext uri="{FF2B5EF4-FFF2-40B4-BE49-F238E27FC236}">
                  <a16:creationId xmlns:a16="http://schemas.microsoft.com/office/drawing/2014/main" id="{B0B910CE-9CED-4630-9203-347D1B6D12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Freeform 29">
              <a:extLst>
                <a:ext uri="{FF2B5EF4-FFF2-40B4-BE49-F238E27FC236}">
                  <a16:creationId xmlns:a16="http://schemas.microsoft.com/office/drawing/2014/main" id="{D06A4D8D-E038-4ED6-9E80-4E91BA84A5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Freeform 30">
              <a:extLst>
                <a:ext uri="{FF2B5EF4-FFF2-40B4-BE49-F238E27FC236}">
                  <a16:creationId xmlns:a16="http://schemas.microsoft.com/office/drawing/2014/main" id="{5EC8C817-4C9E-45E8-B74C-729F1C3FB0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 name="Freeform 31">
              <a:extLst>
                <a:ext uri="{FF2B5EF4-FFF2-40B4-BE49-F238E27FC236}">
                  <a16:creationId xmlns:a16="http://schemas.microsoft.com/office/drawing/2014/main" id="{226556E8-E6A7-4D81-9C6C-A69A8B611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32">
              <a:extLst>
                <a:ext uri="{FF2B5EF4-FFF2-40B4-BE49-F238E27FC236}">
                  <a16:creationId xmlns:a16="http://schemas.microsoft.com/office/drawing/2014/main" id="{BF75F646-19BF-4436-97C0-BE3EBEEF94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Rectangle 33">
              <a:extLst>
                <a:ext uri="{FF2B5EF4-FFF2-40B4-BE49-F238E27FC236}">
                  <a16:creationId xmlns:a16="http://schemas.microsoft.com/office/drawing/2014/main" id="{222B076E-642A-4E93-8143-3A8D8897532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1" name="Freeform 34">
              <a:extLst>
                <a:ext uri="{FF2B5EF4-FFF2-40B4-BE49-F238E27FC236}">
                  <a16:creationId xmlns:a16="http://schemas.microsoft.com/office/drawing/2014/main" id="{569DC54F-1DCD-40F9-B756-A79C3170C2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Freeform 35">
              <a:extLst>
                <a:ext uri="{FF2B5EF4-FFF2-40B4-BE49-F238E27FC236}">
                  <a16:creationId xmlns:a16="http://schemas.microsoft.com/office/drawing/2014/main" id="{D6F49EF9-430E-4A1B-9A18-6C247E71E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3" name="Freeform 36">
              <a:extLst>
                <a:ext uri="{FF2B5EF4-FFF2-40B4-BE49-F238E27FC236}">
                  <a16:creationId xmlns:a16="http://schemas.microsoft.com/office/drawing/2014/main" id="{C94C2930-C094-4CF9-8449-60C7BAE98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4" name="Freeform 37">
              <a:extLst>
                <a:ext uri="{FF2B5EF4-FFF2-40B4-BE49-F238E27FC236}">
                  <a16:creationId xmlns:a16="http://schemas.microsoft.com/office/drawing/2014/main" id="{B4FF864C-97F2-40BD-95D1-E47527BCB2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Freeform 38">
              <a:extLst>
                <a:ext uri="{FF2B5EF4-FFF2-40B4-BE49-F238E27FC236}">
                  <a16:creationId xmlns:a16="http://schemas.microsoft.com/office/drawing/2014/main" id="{E8804833-F6BB-4F88-BA24-F59429C71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6" name="Freeform 39">
              <a:extLst>
                <a:ext uri="{FF2B5EF4-FFF2-40B4-BE49-F238E27FC236}">
                  <a16:creationId xmlns:a16="http://schemas.microsoft.com/office/drawing/2014/main" id="{29A4A3B0-4E15-432A-92DB-7B9E576010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40">
              <a:extLst>
                <a:ext uri="{FF2B5EF4-FFF2-40B4-BE49-F238E27FC236}">
                  <a16:creationId xmlns:a16="http://schemas.microsoft.com/office/drawing/2014/main" id="{3CAB34B1-2BFA-44A9-AC3E-D300B30B75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41">
              <a:extLst>
                <a:ext uri="{FF2B5EF4-FFF2-40B4-BE49-F238E27FC236}">
                  <a16:creationId xmlns:a16="http://schemas.microsoft.com/office/drawing/2014/main" id="{F92527C9-EADB-4C47-BA6A-E70AC9FEC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42">
              <a:extLst>
                <a:ext uri="{FF2B5EF4-FFF2-40B4-BE49-F238E27FC236}">
                  <a16:creationId xmlns:a16="http://schemas.microsoft.com/office/drawing/2014/main" id="{B9808241-C113-44CB-810B-CCBA189552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43">
              <a:extLst>
                <a:ext uri="{FF2B5EF4-FFF2-40B4-BE49-F238E27FC236}">
                  <a16:creationId xmlns:a16="http://schemas.microsoft.com/office/drawing/2014/main" id="{67AEC938-B302-4DA0-9A63-39F2BC34A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Freeform 44">
              <a:extLst>
                <a:ext uri="{FF2B5EF4-FFF2-40B4-BE49-F238E27FC236}">
                  <a16:creationId xmlns:a16="http://schemas.microsoft.com/office/drawing/2014/main" id="{4A1D4FCF-06B8-4AD3-A750-2B6C298C2E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Rectangle 45">
              <a:extLst>
                <a:ext uri="{FF2B5EF4-FFF2-40B4-BE49-F238E27FC236}">
                  <a16:creationId xmlns:a16="http://schemas.microsoft.com/office/drawing/2014/main" id="{B99F5A7E-1A7F-43C2-AC7A-A1B877D0ADE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3" name="Freeform 46">
              <a:extLst>
                <a:ext uri="{FF2B5EF4-FFF2-40B4-BE49-F238E27FC236}">
                  <a16:creationId xmlns:a16="http://schemas.microsoft.com/office/drawing/2014/main" id="{5B2DDAA2-7B26-47EF-B7D6-B00B653B3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4" name="Freeform 47">
              <a:extLst>
                <a:ext uri="{FF2B5EF4-FFF2-40B4-BE49-F238E27FC236}">
                  <a16:creationId xmlns:a16="http://schemas.microsoft.com/office/drawing/2014/main" id="{7050BAA0-A0C9-4670-B76F-CC87679BC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5" name="Freeform 48">
              <a:extLst>
                <a:ext uri="{FF2B5EF4-FFF2-40B4-BE49-F238E27FC236}">
                  <a16:creationId xmlns:a16="http://schemas.microsoft.com/office/drawing/2014/main" id="{296F765D-D9A6-4D73-88D8-0DCC5012BF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6" name="Freeform 49">
              <a:extLst>
                <a:ext uri="{FF2B5EF4-FFF2-40B4-BE49-F238E27FC236}">
                  <a16:creationId xmlns:a16="http://schemas.microsoft.com/office/drawing/2014/main" id="{30C0F78F-AC50-4DFA-B5A8-A68422EC0B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7" name="Freeform 50">
              <a:extLst>
                <a:ext uri="{FF2B5EF4-FFF2-40B4-BE49-F238E27FC236}">
                  <a16:creationId xmlns:a16="http://schemas.microsoft.com/office/drawing/2014/main" id="{E8AD708C-6C0A-458D-A623-7669B91786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8" name="Freeform 51">
              <a:extLst>
                <a:ext uri="{FF2B5EF4-FFF2-40B4-BE49-F238E27FC236}">
                  <a16:creationId xmlns:a16="http://schemas.microsoft.com/office/drawing/2014/main" id="{2F29497E-2528-4481-99BB-8336C16E41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Freeform 52">
              <a:extLst>
                <a:ext uri="{FF2B5EF4-FFF2-40B4-BE49-F238E27FC236}">
                  <a16:creationId xmlns:a16="http://schemas.microsoft.com/office/drawing/2014/main" id="{30DD109A-0A1F-4554-A865-B1062C525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Freeform 53">
              <a:extLst>
                <a:ext uri="{FF2B5EF4-FFF2-40B4-BE49-F238E27FC236}">
                  <a16:creationId xmlns:a16="http://schemas.microsoft.com/office/drawing/2014/main" id="{39A1957F-65F0-4D6E-9F75-09614FFAC4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Freeform 54">
              <a:extLst>
                <a:ext uri="{FF2B5EF4-FFF2-40B4-BE49-F238E27FC236}">
                  <a16:creationId xmlns:a16="http://schemas.microsoft.com/office/drawing/2014/main" id="{B4F4BB93-11B2-400C-9549-C7FB7BF711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Freeform 55">
              <a:extLst>
                <a:ext uri="{FF2B5EF4-FFF2-40B4-BE49-F238E27FC236}">
                  <a16:creationId xmlns:a16="http://schemas.microsoft.com/office/drawing/2014/main" id="{04B086A3-C06F-4862-A8A0-DB01FF3DD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56">
              <a:extLst>
                <a:ext uri="{FF2B5EF4-FFF2-40B4-BE49-F238E27FC236}">
                  <a16:creationId xmlns:a16="http://schemas.microsoft.com/office/drawing/2014/main" id="{9202F0E1-86CF-4652-AA29-E284146476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57">
              <a:extLst>
                <a:ext uri="{FF2B5EF4-FFF2-40B4-BE49-F238E27FC236}">
                  <a16:creationId xmlns:a16="http://schemas.microsoft.com/office/drawing/2014/main" id="{8887D0AB-0624-47E1-906E-6686FA7DE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Freeform 58">
              <a:extLst>
                <a:ext uri="{FF2B5EF4-FFF2-40B4-BE49-F238E27FC236}">
                  <a16:creationId xmlns:a16="http://schemas.microsoft.com/office/drawing/2014/main" id="{F54439EF-914B-4744-A1D7-FBD89813CB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08EB033C-4911-4312-9F99-50ADD7991615}"/>
              </a:ext>
            </a:extLst>
          </p:cNvPr>
          <p:cNvSpPr>
            <a:spLocks noGrp="1"/>
          </p:cNvSpPr>
          <p:nvPr>
            <p:ph type="title"/>
          </p:nvPr>
        </p:nvSpPr>
        <p:spPr>
          <a:xfrm>
            <a:off x="8057397" y="1113282"/>
            <a:ext cx="3489569" cy="1253681"/>
          </a:xfrm>
        </p:spPr>
        <p:txBody>
          <a:bodyPr vert="horz" lIns="91440" tIns="45720" rIns="91440" bIns="45720" rtlCol="0" anchor="b">
            <a:normAutofit fontScale="90000"/>
          </a:bodyPr>
          <a:lstStyle/>
          <a:p>
            <a:pPr algn="ctr"/>
            <a:r>
              <a:rPr lang="en-US" sz="4400" dirty="0"/>
              <a:t>Connecting </a:t>
            </a:r>
            <a:r>
              <a:rPr lang="en-US" sz="4400" dirty="0" err="1"/>
              <a:t>esp</a:t>
            </a:r>
            <a:r>
              <a:rPr lang="en-US" sz="4400" dirty="0"/>
              <a:t> 32 to </a:t>
            </a:r>
            <a:r>
              <a:rPr lang="en-US" sz="4400" dirty="0" err="1"/>
              <a:t>bbb</a:t>
            </a:r>
            <a:endParaRPr lang="en-US" sz="4400" dirty="0"/>
          </a:p>
        </p:txBody>
      </p:sp>
      <p:sp>
        <p:nvSpPr>
          <p:cNvPr id="67" name="Round Diagonal Corner Rectangle 6">
            <a:extLst>
              <a:ext uri="{FF2B5EF4-FFF2-40B4-BE49-F238E27FC236}">
                <a16:creationId xmlns:a16="http://schemas.microsoft.com/office/drawing/2014/main" id="{EA9B643B-B316-4296-9F79-F2E085080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AD60F9E1-5217-48DF-A848-FE7ADDD34E31}"/>
              </a:ext>
            </a:extLst>
          </p:cNvPr>
          <p:cNvPicPr>
            <a:picLocks noChangeAspect="1"/>
          </p:cNvPicPr>
          <p:nvPr/>
        </p:nvPicPr>
        <p:blipFill rotWithShape="1">
          <a:blip r:embed="rId4"/>
          <a:srcRect l="5101" r="23791" b="2"/>
          <a:stretch/>
        </p:blipFill>
        <p:spPr>
          <a:xfrm>
            <a:off x="1118988" y="1136606"/>
            <a:ext cx="6112382" cy="4577297"/>
          </a:xfrm>
          <a:prstGeom prst="rect">
            <a:avLst/>
          </a:prstGeom>
        </p:spPr>
      </p:pic>
      <p:sp>
        <p:nvSpPr>
          <p:cNvPr id="5" name="TextBox 4">
            <a:extLst>
              <a:ext uri="{FF2B5EF4-FFF2-40B4-BE49-F238E27FC236}">
                <a16:creationId xmlns:a16="http://schemas.microsoft.com/office/drawing/2014/main" id="{2AE063BD-E5CC-47A8-B404-8F2A23028B43}"/>
              </a:ext>
            </a:extLst>
          </p:cNvPr>
          <p:cNvSpPr txBox="1"/>
          <p:nvPr/>
        </p:nvSpPr>
        <p:spPr>
          <a:xfrm>
            <a:off x="8229600" y="2366963"/>
            <a:ext cx="2843412" cy="3970318"/>
          </a:xfrm>
          <a:prstGeom prst="rect">
            <a:avLst/>
          </a:prstGeom>
          <a:noFill/>
        </p:spPr>
        <p:txBody>
          <a:bodyPr wrap="square" rtlCol="0">
            <a:spAutoFit/>
          </a:bodyPr>
          <a:lstStyle/>
          <a:p>
            <a:r>
              <a:rPr lang="en-US" dirty="0"/>
              <a:t>UART communication protocol is used to interfacing ESP 32 with </a:t>
            </a:r>
            <a:r>
              <a:rPr lang="en-US" dirty="0" err="1"/>
              <a:t>BeagleBone</a:t>
            </a:r>
            <a:r>
              <a:rPr lang="en-US" dirty="0"/>
              <a:t> Black.</a:t>
            </a:r>
          </a:p>
          <a:p>
            <a:endParaRPr lang="en-US" dirty="0"/>
          </a:p>
          <a:p>
            <a:r>
              <a:rPr lang="en-US" dirty="0"/>
              <a:t>Tx2 pin of ESP 32 is connect to pin 26 of port 9 and Rx2 pin is </a:t>
            </a:r>
            <a:r>
              <a:rPr lang="en-US" dirty="0" err="1"/>
              <a:t>conected</a:t>
            </a:r>
            <a:r>
              <a:rPr lang="en-US" dirty="0"/>
              <a:t> to pin 24 of port 9.</a:t>
            </a:r>
          </a:p>
          <a:p>
            <a:endParaRPr lang="en-US" dirty="0"/>
          </a:p>
          <a:p>
            <a:r>
              <a:rPr lang="en-US" dirty="0"/>
              <a:t>As operating voltage of ESP32 is 3.3V, VCC is connected to pin 4 of port 9 and GND is connected to pin 1 of port 8. </a:t>
            </a:r>
          </a:p>
        </p:txBody>
      </p:sp>
    </p:spTree>
    <p:extLst>
      <p:ext uri="{BB962C8B-B14F-4D97-AF65-F5344CB8AC3E}">
        <p14:creationId xmlns:p14="http://schemas.microsoft.com/office/powerpoint/2010/main" val="3714573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C892AB0-7D6D-4FC9-9105-0CB427161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07353E4-FA19-40CB-8AF8-3A8E6704B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1" name="Freeform 35">
              <a:extLst>
                <a:ext uri="{FF2B5EF4-FFF2-40B4-BE49-F238E27FC236}">
                  <a16:creationId xmlns:a16="http://schemas.microsoft.com/office/drawing/2014/main" id="{697D009D-8E70-460A-BE57-321BB0764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12" name="Freeform 36">
              <a:extLst>
                <a:ext uri="{FF2B5EF4-FFF2-40B4-BE49-F238E27FC236}">
                  <a16:creationId xmlns:a16="http://schemas.microsoft.com/office/drawing/2014/main" id="{D0001F35-F282-403E-8D08-0D204D851F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13" name="Freeform 38">
              <a:extLst>
                <a:ext uri="{FF2B5EF4-FFF2-40B4-BE49-F238E27FC236}">
                  <a16:creationId xmlns:a16="http://schemas.microsoft.com/office/drawing/2014/main" id="{3F8A69A2-2D15-40CD-8C14-A18643ABA5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4" name="Freeform 39">
              <a:extLst>
                <a:ext uri="{FF2B5EF4-FFF2-40B4-BE49-F238E27FC236}">
                  <a16:creationId xmlns:a16="http://schemas.microsoft.com/office/drawing/2014/main" id="{B665CA2A-9D55-4786-9343-EB4667262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15" name="Freeform 40">
              <a:extLst>
                <a:ext uri="{FF2B5EF4-FFF2-40B4-BE49-F238E27FC236}">
                  <a16:creationId xmlns:a16="http://schemas.microsoft.com/office/drawing/2014/main" id="{CEE9BD85-96DF-4CDF-BC0F-C4E46062B3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6" name="Rectangle 41">
              <a:extLst>
                <a:ext uri="{FF2B5EF4-FFF2-40B4-BE49-F238E27FC236}">
                  <a16:creationId xmlns:a16="http://schemas.microsoft.com/office/drawing/2014/main" id="{6BB6F5E5-6CA3-4B20-86A7-1174D6E71F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nvGrpSpPr>
          <p:cNvPr id="18" name="Group 17">
            <a:extLst>
              <a:ext uri="{FF2B5EF4-FFF2-40B4-BE49-F238E27FC236}">
                <a16:creationId xmlns:a16="http://schemas.microsoft.com/office/drawing/2014/main" id="{0328E69E-CE3D-4110-8BF7-AD3C0C10CB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9" name="Freeform 32">
              <a:extLst>
                <a:ext uri="{FF2B5EF4-FFF2-40B4-BE49-F238E27FC236}">
                  <a16:creationId xmlns:a16="http://schemas.microsoft.com/office/drawing/2014/main" id="{30F84C80-9E12-4460-B88F-D03839F0C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0" name="Freeform 33">
              <a:extLst>
                <a:ext uri="{FF2B5EF4-FFF2-40B4-BE49-F238E27FC236}">
                  <a16:creationId xmlns:a16="http://schemas.microsoft.com/office/drawing/2014/main" id="{2F84C18C-5783-48FF-9DE0-FDA327CFC4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1" name="Freeform 34">
              <a:extLst>
                <a:ext uri="{FF2B5EF4-FFF2-40B4-BE49-F238E27FC236}">
                  <a16:creationId xmlns:a16="http://schemas.microsoft.com/office/drawing/2014/main" id="{08C6A855-346C-4589-9AD4-5E15BCBC7A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2" name="Freeform 37">
              <a:extLst>
                <a:ext uri="{FF2B5EF4-FFF2-40B4-BE49-F238E27FC236}">
                  <a16:creationId xmlns:a16="http://schemas.microsoft.com/office/drawing/2014/main" id="{7E64BEE6-1157-421C-A02A-47639E4D9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24" name="Group 23">
            <a:extLst>
              <a:ext uri="{FF2B5EF4-FFF2-40B4-BE49-F238E27FC236}">
                <a16:creationId xmlns:a16="http://schemas.microsoft.com/office/drawing/2014/main" id="{F64806C9-3599-45A7-BCFF-F762C54276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5" name="Freeform 32">
              <a:extLst>
                <a:ext uri="{FF2B5EF4-FFF2-40B4-BE49-F238E27FC236}">
                  <a16:creationId xmlns:a16="http://schemas.microsoft.com/office/drawing/2014/main" id="{41D6E755-9558-4CAA-8F56-469D231C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6" name="Freeform 33">
              <a:extLst>
                <a:ext uri="{FF2B5EF4-FFF2-40B4-BE49-F238E27FC236}">
                  <a16:creationId xmlns:a16="http://schemas.microsoft.com/office/drawing/2014/main" id="{8FCD41C4-606C-446C-8C81-6353C644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7" name="Freeform 34">
              <a:extLst>
                <a:ext uri="{FF2B5EF4-FFF2-40B4-BE49-F238E27FC236}">
                  <a16:creationId xmlns:a16="http://schemas.microsoft.com/office/drawing/2014/main" id="{274CFBE4-CEA6-4C81-BB1E-83E1896771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8" name="Freeform 37">
              <a:extLst>
                <a:ext uri="{FF2B5EF4-FFF2-40B4-BE49-F238E27FC236}">
                  <a16:creationId xmlns:a16="http://schemas.microsoft.com/office/drawing/2014/main" id="{24813D3D-7B30-42F2-9065-1B40F140C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30" name="Group 29">
            <a:extLst>
              <a:ext uri="{FF2B5EF4-FFF2-40B4-BE49-F238E27FC236}">
                <a16:creationId xmlns:a16="http://schemas.microsoft.com/office/drawing/2014/main" id="{1287AC97-A8E8-4B45-A50A-3057A88B40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1" name="Freeform 35">
              <a:extLst>
                <a:ext uri="{FF2B5EF4-FFF2-40B4-BE49-F238E27FC236}">
                  <a16:creationId xmlns:a16="http://schemas.microsoft.com/office/drawing/2014/main" id="{57D70AA8-D36C-4DF9-B7D7-4E2C9BEFD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32" name="Freeform 36">
              <a:extLst>
                <a:ext uri="{FF2B5EF4-FFF2-40B4-BE49-F238E27FC236}">
                  <a16:creationId xmlns:a16="http://schemas.microsoft.com/office/drawing/2014/main" id="{74D88556-8C5B-41AF-9FA0-92D2734708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33" name="Freeform 38">
              <a:extLst>
                <a:ext uri="{FF2B5EF4-FFF2-40B4-BE49-F238E27FC236}">
                  <a16:creationId xmlns:a16="http://schemas.microsoft.com/office/drawing/2014/main" id="{17E00558-8912-48C6-8202-D8A2D854B7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4" name="Freeform 39">
              <a:extLst>
                <a:ext uri="{FF2B5EF4-FFF2-40B4-BE49-F238E27FC236}">
                  <a16:creationId xmlns:a16="http://schemas.microsoft.com/office/drawing/2014/main" id="{7E4C092A-90EF-4870-97FC-C2D97FD2CE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35" name="Freeform 40">
              <a:extLst>
                <a:ext uri="{FF2B5EF4-FFF2-40B4-BE49-F238E27FC236}">
                  <a16:creationId xmlns:a16="http://schemas.microsoft.com/office/drawing/2014/main" id="{0C8C091A-4902-4B98-BB6B-AF6FA1174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6" name="Rectangle 41">
              <a:extLst>
                <a:ext uri="{FF2B5EF4-FFF2-40B4-BE49-F238E27FC236}">
                  <a16:creationId xmlns:a16="http://schemas.microsoft.com/office/drawing/2014/main" id="{50C57AA3-5B6E-4C49-9AE3-D130A25404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sp>
        <p:nvSpPr>
          <p:cNvPr id="38" name="Rectangle 37">
            <a:extLst>
              <a:ext uri="{FF2B5EF4-FFF2-40B4-BE49-F238E27FC236}">
                <a16:creationId xmlns:a16="http://schemas.microsoft.com/office/drawing/2014/main" id="{6D29BE04-4454-4832-B83F-10D001BFF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 Diagonal Corner Rectangle 7">
            <a:extLst>
              <a:ext uri="{FF2B5EF4-FFF2-40B4-BE49-F238E27FC236}">
                <a16:creationId xmlns:a16="http://schemas.microsoft.com/office/drawing/2014/main" id="{98714CE9-3C2C-48E1-8B8F-CFB7735C4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F1FA96-EC3E-4C23-894B-48FDBFFFA678}"/>
              </a:ext>
            </a:extLst>
          </p:cNvPr>
          <p:cNvSpPr>
            <a:spLocks noGrp="1"/>
          </p:cNvSpPr>
          <p:nvPr>
            <p:ph type="title"/>
          </p:nvPr>
        </p:nvSpPr>
        <p:spPr>
          <a:xfrm>
            <a:off x="1577445" y="1168078"/>
            <a:ext cx="9048219" cy="1092200"/>
          </a:xfrm>
        </p:spPr>
        <p:txBody>
          <a:bodyPr anchor="ctr">
            <a:normAutofit/>
          </a:bodyPr>
          <a:lstStyle/>
          <a:p>
            <a:pPr algn="ctr"/>
            <a:r>
              <a:rPr lang="en-US" dirty="0">
                <a:solidFill>
                  <a:srgbClr val="FFFFFF"/>
                </a:solidFill>
              </a:rPr>
              <a:t>Introduction of project</a:t>
            </a:r>
          </a:p>
        </p:txBody>
      </p:sp>
      <p:sp>
        <p:nvSpPr>
          <p:cNvPr id="3" name="Content Placeholder 2">
            <a:extLst>
              <a:ext uri="{FF2B5EF4-FFF2-40B4-BE49-F238E27FC236}">
                <a16:creationId xmlns:a16="http://schemas.microsoft.com/office/drawing/2014/main" id="{7E09F945-62ED-49DE-B375-FEFF394EABD3}"/>
              </a:ext>
            </a:extLst>
          </p:cNvPr>
          <p:cNvSpPr>
            <a:spLocks noGrp="1"/>
          </p:cNvSpPr>
          <p:nvPr>
            <p:ph idx="1"/>
          </p:nvPr>
        </p:nvSpPr>
        <p:spPr>
          <a:xfrm>
            <a:off x="1577446" y="2413001"/>
            <a:ext cx="9048218" cy="3033180"/>
          </a:xfrm>
        </p:spPr>
        <p:txBody>
          <a:bodyPr anchor="ctr">
            <a:normAutofit/>
          </a:bodyPr>
          <a:lstStyle/>
          <a:p>
            <a:r>
              <a:rPr lang="en-US" sz="2000" dirty="0">
                <a:solidFill>
                  <a:srgbClr val="FFFFFF"/>
                </a:solidFill>
              </a:rPr>
              <a:t>IoT based visitor counter using </a:t>
            </a:r>
            <a:r>
              <a:rPr lang="en-US" sz="2000" dirty="0" err="1">
                <a:solidFill>
                  <a:srgbClr val="FFFFFF"/>
                </a:solidFill>
              </a:rPr>
              <a:t>BeagleBone</a:t>
            </a:r>
            <a:r>
              <a:rPr lang="en-US" sz="2000" dirty="0">
                <a:solidFill>
                  <a:srgbClr val="FFFFFF"/>
                </a:solidFill>
              </a:rPr>
              <a:t> Black is the finalized project for group 2.</a:t>
            </a:r>
          </a:p>
          <a:p>
            <a:r>
              <a:rPr lang="en-US" sz="2000" dirty="0">
                <a:solidFill>
                  <a:srgbClr val="FFFFFF"/>
                </a:solidFill>
              </a:rPr>
              <a:t>This project is designed to count the visitors and to check the temperature at public places such as gyms, stores, shopping centers etc. </a:t>
            </a:r>
          </a:p>
          <a:p>
            <a:r>
              <a:rPr lang="en-US" sz="2000" dirty="0" err="1">
                <a:solidFill>
                  <a:srgbClr val="FFFFFF"/>
                </a:solidFill>
              </a:rPr>
              <a:t>BeagleBone</a:t>
            </a:r>
            <a:r>
              <a:rPr lang="en-US" sz="2000" dirty="0">
                <a:solidFill>
                  <a:srgbClr val="FFFFFF"/>
                </a:solidFill>
              </a:rPr>
              <a:t> Black is the main MCU of this project.</a:t>
            </a:r>
          </a:p>
          <a:p>
            <a:r>
              <a:rPr lang="en-US" sz="2000" dirty="0">
                <a:solidFill>
                  <a:srgbClr val="FFFFFF"/>
                </a:solidFill>
              </a:rPr>
              <a:t>The number of people present in store will be updated on the LCD in the store and on the webpage for remote use.</a:t>
            </a:r>
          </a:p>
        </p:txBody>
      </p:sp>
    </p:spTree>
    <p:extLst>
      <p:ext uri="{BB962C8B-B14F-4D97-AF65-F5344CB8AC3E}">
        <p14:creationId xmlns:p14="http://schemas.microsoft.com/office/powerpoint/2010/main" val="7958284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141" name="Picture 2">
            <a:extLst>
              <a:ext uri="{FF2B5EF4-FFF2-40B4-BE49-F238E27FC236}">
                <a16:creationId xmlns:a16="http://schemas.microsoft.com/office/drawing/2014/main" id="{38BFA449-4933-478B-B27D-ACCC557FF9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43" name="Group 142">
            <a:extLst>
              <a:ext uri="{FF2B5EF4-FFF2-40B4-BE49-F238E27FC236}">
                <a16:creationId xmlns:a16="http://schemas.microsoft.com/office/drawing/2014/main" id="{F21A37DB-EDD2-4025-A254-7FE5E4C7AE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44" name="Rectangle 5">
              <a:extLst>
                <a:ext uri="{FF2B5EF4-FFF2-40B4-BE49-F238E27FC236}">
                  <a16:creationId xmlns:a16="http://schemas.microsoft.com/office/drawing/2014/main" id="{708D40D6-935E-4579-ABE6-A99C7E33FCF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45" name="Freeform 6">
              <a:extLst>
                <a:ext uri="{FF2B5EF4-FFF2-40B4-BE49-F238E27FC236}">
                  <a16:creationId xmlns:a16="http://schemas.microsoft.com/office/drawing/2014/main" id="{F9775315-32FD-4BD8-BB73-F51CD2C686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6" name="Freeform 7">
              <a:extLst>
                <a:ext uri="{FF2B5EF4-FFF2-40B4-BE49-F238E27FC236}">
                  <a16:creationId xmlns:a16="http://schemas.microsoft.com/office/drawing/2014/main" id="{336A6870-9B40-41FF-B9F4-A6BA3B2987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7" name="Rectangle 8">
              <a:extLst>
                <a:ext uri="{FF2B5EF4-FFF2-40B4-BE49-F238E27FC236}">
                  <a16:creationId xmlns:a16="http://schemas.microsoft.com/office/drawing/2014/main" id="{C710122E-DD96-4794-A7E0-04B497DA5D5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48" name="Freeform 9">
              <a:extLst>
                <a:ext uri="{FF2B5EF4-FFF2-40B4-BE49-F238E27FC236}">
                  <a16:creationId xmlns:a16="http://schemas.microsoft.com/office/drawing/2014/main" id="{4F4CBCBE-E77B-4F77-A0FC-8E53E82227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9" name="Freeform 10">
              <a:extLst>
                <a:ext uri="{FF2B5EF4-FFF2-40B4-BE49-F238E27FC236}">
                  <a16:creationId xmlns:a16="http://schemas.microsoft.com/office/drawing/2014/main" id="{3AADEE32-46BC-4B55-9FB4-EC09FF4B7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0" name="Freeform 11">
              <a:extLst>
                <a:ext uri="{FF2B5EF4-FFF2-40B4-BE49-F238E27FC236}">
                  <a16:creationId xmlns:a16="http://schemas.microsoft.com/office/drawing/2014/main" id="{49C2E1A9-8937-452C-B9FC-E735928819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1" name="Freeform 12">
              <a:extLst>
                <a:ext uri="{FF2B5EF4-FFF2-40B4-BE49-F238E27FC236}">
                  <a16:creationId xmlns:a16="http://schemas.microsoft.com/office/drawing/2014/main" id="{52F0D79A-B92A-42F1-9DC4-3768BB84C7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2" name="Freeform 13">
              <a:extLst>
                <a:ext uri="{FF2B5EF4-FFF2-40B4-BE49-F238E27FC236}">
                  <a16:creationId xmlns:a16="http://schemas.microsoft.com/office/drawing/2014/main" id="{DF9A7FE6-2AA9-4245-A3FD-2B1E9B419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3" name="Freeform 14">
              <a:extLst>
                <a:ext uri="{FF2B5EF4-FFF2-40B4-BE49-F238E27FC236}">
                  <a16:creationId xmlns:a16="http://schemas.microsoft.com/office/drawing/2014/main" id="{5DBCDEBC-5990-40B3-B01F-0901475F58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4" name="Freeform 15">
              <a:extLst>
                <a:ext uri="{FF2B5EF4-FFF2-40B4-BE49-F238E27FC236}">
                  <a16:creationId xmlns:a16="http://schemas.microsoft.com/office/drawing/2014/main" id="{4F679A7F-49B5-4FB8-8861-39C0B1A780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5" name="Freeform 16">
              <a:extLst>
                <a:ext uri="{FF2B5EF4-FFF2-40B4-BE49-F238E27FC236}">
                  <a16:creationId xmlns:a16="http://schemas.microsoft.com/office/drawing/2014/main" id="{25A941BD-9824-47D0-835E-824412568C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6" name="Freeform 17">
              <a:extLst>
                <a:ext uri="{FF2B5EF4-FFF2-40B4-BE49-F238E27FC236}">
                  <a16:creationId xmlns:a16="http://schemas.microsoft.com/office/drawing/2014/main" id="{9788DF14-5749-40F7-9AFC-400AB2F61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7" name="Freeform 18">
              <a:extLst>
                <a:ext uri="{FF2B5EF4-FFF2-40B4-BE49-F238E27FC236}">
                  <a16:creationId xmlns:a16="http://schemas.microsoft.com/office/drawing/2014/main" id="{E1032387-9F5C-4637-A5BC-43C8FDFF3A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8" name="Freeform 19">
              <a:extLst>
                <a:ext uri="{FF2B5EF4-FFF2-40B4-BE49-F238E27FC236}">
                  <a16:creationId xmlns:a16="http://schemas.microsoft.com/office/drawing/2014/main" id="{E0AE6232-915A-4EDB-BC6C-546E772D2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9" name="Freeform 20">
              <a:extLst>
                <a:ext uri="{FF2B5EF4-FFF2-40B4-BE49-F238E27FC236}">
                  <a16:creationId xmlns:a16="http://schemas.microsoft.com/office/drawing/2014/main" id="{4B47A13E-CFFB-493F-8C53-266B8A9D14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0" name="Freeform 21">
              <a:extLst>
                <a:ext uri="{FF2B5EF4-FFF2-40B4-BE49-F238E27FC236}">
                  <a16:creationId xmlns:a16="http://schemas.microsoft.com/office/drawing/2014/main" id="{CFD722CE-8752-4A08-B23F-764AB47DDA8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1" name="Freeform 22">
              <a:extLst>
                <a:ext uri="{FF2B5EF4-FFF2-40B4-BE49-F238E27FC236}">
                  <a16:creationId xmlns:a16="http://schemas.microsoft.com/office/drawing/2014/main" id="{042C13BD-E9AE-4C85-B32E-8913F9B270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2" name="Freeform 23">
              <a:extLst>
                <a:ext uri="{FF2B5EF4-FFF2-40B4-BE49-F238E27FC236}">
                  <a16:creationId xmlns:a16="http://schemas.microsoft.com/office/drawing/2014/main" id="{4598BDC2-ABB1-475A-89A7-29713D01C8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3" name="Freeform 24">
              <a:extLst>
                <a:ext uri="{FF2B5EF4-FFF2-40B4-BE49-F238E27FC236}">
                  <a16:creationId xmlns:a16="http://schemas.microsoft.com/office/drawing/2014/main" id="{2B080B8C-F78B-4171-A1BC-CA5BE0F569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4" name="Freeform 25">
              <a:extLst>
                <a:ext uri="{FF2B5EF4-FFF2-40B4-BE49-F238E27FC236}">
                  <a16:creationId xmlns:a16="http://schemas.microsoft.com/office/drawing/2014/main" id="{71741891-D8A9-46B8-B264-5459DCF9E2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5" name="Freeform 26">
              <a:extLst>
                <a:ext uri="{FF2B5EF4-FFF2-40B4-BE49-F238E27FC236}">
                  <a16:creationId xmlns:a16="http://schemas.microsoft.com/office/drawing/2014/main" id="{A109E82B-1D08-4B6E-9B6C-FE2EC6D533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6" name="Freeform 27">
              <a:extLst>
                <a:ext uri="{FF2B5EF4-FFF2-40B4-BE49-F238E27FC236}">
                  <a16:creationId xmlns:a16="http://schemas.microsoft.com/office/drawing/2014/main" id="{F35E73B8-CFFA-479A-9DE0-5300299D2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7" name="Freeform 28">
              <a:extLst>
                <a:ext uri="{FF2B5EF4-FFF2-40B4-BE49-F238E27FC236}">
                  <a16:creationId xmlns:a16="http://schemas.microsoft.com/office/drawing/2014/main" id="{B0B910CE-9CED-4630-9203-347D1B6D12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8" name="Freeform 29">
              <a:extLst>
                <a:ext uri="{FF2B5EF4-FFF2-40B4-BE49-F238E27FC236}">
                  <a16:creationId xmlns:a16="http://schemas.microsoft.com/office/drawing/2014/main" id="{D06A4D8D-E038-4ED6-9E80-4E91BA84A5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9" name="Freeform 30">
              <a:extLst>
                <a:ext uri="{FF2B5EF4-FFF2-40B4-BE49-F238E27FC236}">
                  <a16:creationId xmlns:a16="http://schemas.microsoft.com/office/drawing/2014/main" id="{5EC8C817-4C9E-45E8-B74C-729F1C3FB0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0" name="Freeform 31">
              <a:extLst>
                <a:ext uri="{FF2B5EF4-FFF2-40B4-BE49-F238E27FC236}">
                  <a16:creationId xmlns:a16="http://schemas.microsoft.com/office/drawing/2014/main" id="{226556E8-E6A7-4D81-9C6C-A69A8B611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1" name="Freeform 32">
              <a:extLst>
                <a:ext uri="{FF2B5EF4-FFF2-40B4-BE49-F238E27FC236}">
                  <a16:creationId xmlns:a16="http://schemas.microsoft.com/office/drawing/2014/main" id="{BF75F646-19BF-4436-97C0-BE3EBEEF94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2" name="Rectangle 33">
              <a:extLst>
                <a:ext uri="{FF2B5EF4-FFF2-40B4-BE49-F238E27FC236}">
                  <a16:creationId xmlns:a16="http://schemas.microsoft.com/office/drawing/2014/main" id="{222B076E-642A-4E93-8143-3A8D8897532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73" name="Freeform 34">
              <a:extLst>
                <a:ext uri="{FF2B5EF4-FFF2-40B4-BE49-F238E27FC236}">
                  <a16:creationId xmlns:a16="http://schemas.microsoft.com/office/drawing/2014/main" id="{569DC54F-1DCD-40F9-B756-A79C3170C2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4" name="Freeform 35">
              <a:extLst>
                <a:ext uri="{FF2B5EF4-FFF2-40B4-BE49-F238E27FC236}">
                  <a16:creationId xmlns:a16="http://schemas.microsoft.com/office/drawing/2014/main" id="{D6F49EF9-430E-4A1B-9A18-6C247E71E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5" name="Freeform 36">
              <a:extLst>
                <a:ext uri="{FF2B5EF4-FFF2-40B4-BE49-F238E27FC236}">
                  <a16:creationId xmlns:a16="http://schemas.microsoft.com/office/drawing/2014/main" id="{C94C2930-C094-4CF9-8449-60C7BAE98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6" name="Freeform 37">
              <a:extLst>
                <a:ext uri="{FF2B5EF4-FFF2-40B4-BE49-F238E27FC236}">
                  <a16:creationId xmlns:a16="http://schemas.microsoft.com/office/drawing/2014/main" id="{B4FF864C-97F2-40BD-95D1-E47527BCB2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7" name="Freeform 38">
              <a:extLst>
                <a:ext uri="{FF2B5EF4-FFF2-40B4-BE49-F238E27FC236}">
                  <a16:creationId xmlns:a16="http://schemas.microsoft.com/office/drawing/2014/main" id="{E8804833-F6BB-4F88-BA24-F59429C71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8" name="Freeform 39">
              <a:extLst>
                <a:ext uri="{FF2B5EF4-FFF2-40B4-BE49-F238E27FC236}">
                  <a16:creationId xmlns:a16="http://schemas.microsoft.com/office/drawing/2014/main" id="{29A4A3B0-4E15-432A-92DB-7B9E576010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9" name="Freeform 40">
              <a:extLst>
                <a:ext uri="{FF2B5EF4-FFF2-40B4-BE49-F238E27FC236}">
                  <a16:creationId xmlns:a16="http://schemas.microsoft.com/office/drawing/2014/main" id="{3CAB34B1-2BFA-44A9-AC3E-D300B30B75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0" name="Freeform 41">
              <a:extLst>
                <a:ext uri="{FF2B5EF4-FFF2-40B4-BE49-F238E27FC236}">
                  <a16:creationId xmlns:a16="http://schemas.microsoft.com/office/drawing/2014/main" id="{F92527C9-EADB-4C47-BA6A-E70AC9FEC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42">
              <a:extLst>
                <a:ext uri="{FF2B5EF4-FFF2-40B4-BE49-F238E27FC236}">
                  <a16:creationId xmlns:a16="http://schemas.microsoft.com/office/drawing/2014/main" id="{B9808241-C113-44CB-810B-CCBA189552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Freeform 43">
              <a:extLst>
                <a:ext uri="{FF2B5EF4-FFF2-40B4-BE49-F238E27FC236}">
                  <a16:creationId xmlns:a16="http://schemas.microsoft.com/office/drawing/2014/main" id="{67AEC938-B302-4DA0-9A63-39F2BC34A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3" name="Freeform 44">
              <a:extLst>
                <a:ext uri="{FF2B5EF4-FFF2-40B4-BE49-F238E27FC236}">
                  <a16:creationId xmlns:a16="http://schemas.microsoft.com/office/drawing/2014/main" id="{4A1D4FCF-06B8-4AD3-A750-2B6C298C2E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Rectangle 45">
              <a:extLst>
                <a:ext uri="{FF2B5EF4-FFF2-40B4-BE49-F238E27FC236}">
                  <a16:creationId xmlns:a16="http://schemas.microsoft.com/office/drawing/2014/main" id="{B99F5A7E-1A7F-43C2-AC7A-A1B877D0ADE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5" name="Freeform 46">
              <a:extLst>
                <a:ext uri="{FF2B5EF4-FFF2-40B4-BE49-F238E27FC236}">
                  <a16:creationId xmlns:a16="http://schemas.microsoft.com/office/drawing/2014/main" id="{5B2DDAA2-7B26-47EF-B7D6-B00B653B3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6" name="Freeform 47">
              <a:extLst>
                <a:ext uri="{FF2B5EF4-FFF2-40B4-BE49-F238E27FC236}">
                  <a16:creationId xmlns:a16="http://schemas.microsoft.com/office/drawing/2014/main" id="{7050BAA0-A0C9-4670-B76F-CC87679BC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48">
              <a:extLst>
                <a:ext uri="{FF2B5EF4-FFF2-40B4-BE49-F238E27FC236}">
                  <a16:creationId xmlns:a16="http://schemas.microsoft.com/office/drawing/2014/main" id="{296F765D-D9A6-4D73-88D8-0DCC5012BF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Freeform 49">
              <a:extLst>
                <a:ext uri="{FF2B5EF4-FFF2-40B4-BE49-F238E27FC236}">
                  <a16:creationId xmlns:a16="http://schemas.microsoft.com/office/drawing/2014/main" id="{30C0F78F-AC50-4DFA-B5A8-A68422EC0B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9" name="Freeform 50">
              <a:extLst>
                <a:ext uri="{FF2B5EF4-FFF2-40B4-BE49-F238E27FC236}">
                  <a16:creationId xmlns:a16="http://schemas.microsoft.com/office/drawing/2014/main" id="{E8AD708C-6C0A-458D-A623-7669B91786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51">
              <a:extLst>
                <a:ext uri="{FF2B5EF4-FFF2-40B4-BE49-F238E27FC236}">
                  <a16:creationId xmlns:a16="http://schemas.microsoft.com/office/drawing/2014/main" id="{2F29497E-2528-4481-99BB-8336C16E41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52">
              <a:extLst>
                <a:ext uri="{FF2B5EF4-FFF2-40B4-BE49-F238E27FC236}">
                  <a16:creationId xmlns:a16="http://schemas.microsoft.com/office/drawing/2014/main" id="{30DD109A-0A1F-4554-A865-B1062C525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53">
              <a:extLst>
                <a:ext uri="{FF2B5EF4-FFF2-40B4-BE49-F238E27FC236}">
                  <a16:creationId xmlns:a16="http://schemas.microsoft.com/office/drawing/2014/main" id="{39A1957F-65F0-4D6E-9F75-09614FFAC4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54">
              <a:extLst>
                <a:ext uri="{FF2B5EF4-FFF2-40B4-BE49-F238E27FC236}">
                  <a16:creationId xmlns:a16="http://schemas.microsoft.com/office/drawing/2014/main" id="{B4F4BB93-11B2-400C-9549-C7FB7BF711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Freeform 55">
              <a:extLst>
                <a:ext uri="{FF2B5EF4-FFF2-40B4-BE49-F238E27FC236}">
                  <a16:creationId xmlns:a16="http://schemas.microsoft.com/office/drawing/2014/main" id="{04B086A3-C06F-4862-A8A0-DB01FF3DD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56">
              <a:extLst>
                <a:ext uri="{FF2B5EF4-FFF2-40B4-BE49-F238E27FC236}">
                  <a16:creationId xmlns:a16="http://schemas.microsoft.com/office/drawing/2014/main" id="{9202F0E1-86CF-4652-AA29-E284146476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57">
              <a:extLst>
                <a:ext uri="{FF2B5EF4-FFF2-40B4-BE49-F238E27FC236}">
                  <a16:creationId xmlns:a16="http://schemas.microsoft.com/office/drawing/2014/main" id="{8887D0AB-0624-47E1-906E-6686FA7DE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58">
              <a:extLst>
                <a:ext uri="{FF2B5EF4-FFF2-40B4-BE49-F238E27FC236}">
                  <a16:creationId xmlns:a16="http://schemas.microsoft.com/office/drawing/2014/main" id="{F54439EF-914B-4744-A1D7-FBD89813CB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199" name="Group 198">
            <a:extLst>
              <a:ext uri="{FF2B5EF4-FFF2-40B4-BE49-F238E27FC236}">
                <a16:creationId xmlns:a16="http://schemas.microsoft.com/office/drawing/2014/main" id="{68961809-266D-4B4D-BE74-84C1B3CD6F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00" name="Rectangle 199">
              <a:extLst>
                <a:ext uri="{FF2B5EF4-FFF2-40B4-BE49-F238E27FC236}">
                  <a16:creationId xmlns:a16="http://schemas.microsoft.com/office/drawing/2014/main" id="{A14E90A2-C55C-4A5B-A1CA-600A3ADCEE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1" name="Picture 2">
              <a:extLst>
                <a:ext uri="{FF2B5EF4-FFF2-40B4-BE49-F238E27FC236}">
                  <a16:creationId xmlns:a16="http://schemas.microsoft.com/office/drawing/2014/main" id="{5C269CFD-5B02-4090-8D3A-DF39B5F4C353}"/>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3" name="Content Placeholder 5" descr="A close up of a device&#10;&#10;Description automatically generated">
            <a:extLst>
              <a:ext uri="{FF2B5EF4-FFF2-40B4-BE49-F238E27FC236}">
                <a16:creationId xmlns:a16="http://schemas.microsoft.com/office/drawing/2014/main" id="{0180B5FF-33E4-4800-9778-F7892D6FFA43}"/>
              </a:ext>
            </a:extLst>
          </p:cNvPr>
          <p:cNvPicPr>
            <a:picLocks noGrp="1" noChangeAspect="1"/>
          </p:cNvPicPr>
          <p:nvPr/>
        </p:nvPicPr>
        <p:blipFill rotWithShape="1">
          <a:blip r:embed="rId4">
            <a:alphaModFix amt="30000"/>
            <a:extLst>
              <a:ext uri="{28A0092B-C50C-407E-A947-70E740481C1C}">
                <a14:useLocalDpi xmlns:a14="http://schemas.microsoft.com/office/drawing/2010/main" val="0"/>
              </a:ext>
            </a:extLst>
          </a:blip>
          <a:srcRect t="472" b="25493"/>
          <a:stretch/>
        </p:blipFill>
        <p:spPr>
          <a:xfrm>
            <a:off x="3611" y="10"/>
            <a:ext cx="12188389" cy="6857990"/>
          </a:xfrm>
          <a:prstGeom prst="rect">
            <a:avLst/>
          </a:prstGeom>
        </p:spPr>
      </p:pic>
      <p:grpSp>
        <p:nvGrpSpPr>
          <p:cNvPr id="203" name="Group 202">
            <a:extLst>
              <a:ext uri="{FF2B5EF4-FFF2-40B4-BE49-F238E27FC236}">
                <a16:creationId xmlns:a16="http://schemas.microsoft.com/office/drawing/2014/main" id="{B2086F72-9495-4DC4-839B-72567BA8D6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204" name="Round Diagonal Corner Rectangle 7">
              <a:extLst>
                <a:ext uri="{FF2B5EF4-FFF2-40B4-BE49-F238E27FC236}">
                  <a16:creationId xmlns:a16="http://schemas.microsoft.com/office/drawing/2014/main" id="{80C915C2-7A87-4547-97CA-A14D39AB2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7C3B34D4-8ACE-49A6-A4B3-29916A53B5A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206" name="Freeform 32">
                <a:extLst>
                  <a:ext uri="{FF2B5EF4-FFF2-40B4-BE49-F238E27FC236}">
                    <a16:creationId xmlns:a16="http://schemas.microsoft.com/office/drawing/2014/main" id="{5516CB95-0B27-48B5-AADE-72B57A6C7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7" name="Freeform 33">
                <a:extLst>
                  <a:ext uri="{FF2B5EF4-FFF2-40B4-BE49-F238E27FC236}">
                    <a16:creationId xmlns:a16="http://schemas.microsoft.com/office/drawing/2014/main" id="{5E314680-0A6F-49E3-8019-9616313D83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8" name="Freeform 34">
                <a:extLst>
                  <a:ext uri="{FF2B5EF4-FFF2-40B4-BE49-F238E27FC236}">
                    <a16:creationId xmlns:a16="http://schemas.microsoft.com/office/drawing/2014/main" id="{E822FA8D-1CAD-48AC-8AAF-AC9B13E441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9" name="Freeform 37">
                <a:extLst>
                  <a:ext uri="{FF2B5EF4-FFF2-40B4-BE49-F238E27FC236}">
                    <a16:creationId xmlns:a16="http://schemas.microsoft.com/office/drawing/2014/main" id="{B1780F53-5CB6-4C66-BE5C-CBB98ACBC4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0" name="Freeform 35">
                <a:extLst>
                  <a:ext uri="{FF2B5EF4-FFF2-40B4-BE49-F238E27FC236}">
                    <a16:creationId xmlns:a16="http://schemas.microsoft.com/office/drawing/2014/main" id="{781B98D4-7596-46BD-BB6D-0FAA51C38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1" name="Freeform 36">
                <a:extLst>
                  <a:ext uri="{FF2B5EF4-FFF2-40B4-BE49-F238E27FC236}">
                    <a16:creationId xmlns:a16="http://schemas.microsoft.com/office/drawing/2014/main" id="{68558D61-DFBE-4A2C-8DBD-43BAFA68DD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2" name="Freeform 38">
                <a:extLst>
                  <a:ext uri="{FF2B5EF4-FFF2-40B4-BE49-F238E27FC236}">
                    <a16:creationId xmlns:a16="http://schemas.microsoft.com/office/drawing/2014/main" id="{5646C634-CAD3-432B-BD41-CDE0F526E6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3" name="Freeform 39">
                <a:extLst>
                  <a:ext uri="{FF2B5EF4-FFF2-40B4-BE49-F238E27FC236}">
                    <a16:creationId xmlns:a16="http://schemas.microsoft.com/office/drawing/2014/main" id="{72B91DC4-A905-421C-B77D-3AB7CA3AC2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4" name="Freeform 40">
                <a:extLst>
                  <a:ext uri="{FF2B5EF4-FFF2-40B4-BE49-F238E27FC236}">
                    <a16:creationId xmlns:a16="http://schemas.microsoft.com/office/drawing/2014/main" id="{7A50FBDE-0FD3-4C3E-AB4C-40DD78E1AA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5" name="Rectangle 41">
                <a:extLst>
                  <a:ext uri="{FF2B5EF4-FFF2-40B4-BE49-F238E27FC236}">
                    <a16:creationId xmlns:a16="http://schemas.microsoft.com/office/drawing/2014/main" id="{10793947-01A9-45E9-9C1A-D96D5B220E1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216" name="Freeform 32">
                <a:extLst>
                  <a:ext uri="{FF2B5EF4-FFF2-40B4-BE49-F238E27FC236}">
                    <a16:creationId xmlns:a16="http://schemas.microsoft.com/office/drawing/2014/main" id="{BF30035C-FBC7-40B2-B089-084EA4677B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7" name="Freeform 33">
                <a:extLst>
                  <a:ext uri="{FF2B5EF4-FFF2-40B4-BE49-F238E27FC236}">
                    <a16:creationId xmlns:a16="http://schemas.microsoft.com/office/drawing/2014/main" id="{F3C7515F-9B43-411B-8D60-C38FA83FA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8" name="Freeform 34">
                <a:extLst>
                  <a:ext uri="{FF2B5EF4-FFF2-40B4-BE49-F238E27FC236}">
                    <a16:creationId xmlns:a16="http://schemas.microsoft.com/office/drawing/2014/main" id="{709B1F65-34E0-401F-8C78-A5058C84BE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9" name="Freeform 37">
                <a:extLst>
                  <a:ext uri="{FF2B5EF4-FFF2-40B4-BE49-F238E27FC236}">
                    <a16:creationId xmlns:a16="http://schemas.microsoft.com/office/drawing/2014/main" id="{BECD5C03-173E-4590-BD11-26241C59C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0" name="Freeform 35">
                <a:extLst>
                  <a:ext uri="{FF2B5EF4-FFF2-40B4-BE49-F238E27FC236}">
                    <a16:creationId xmlns:a16="http://schemas.microsoft.com/office/drawing/2014/main" id="{14931415-56EE-4E4A-8832-D570F57450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1" name="Freeform 36">
                <a:extLst>
                  <a:ext uri="{FF2B5EF4-FFF2-40B4-BE49-F238E27FC236}">
                    <a16:creationId xmlns:a16="http://schemas.microsoft.com/office/drawing/2014/main" id="{D881F11B-638D-4FEE-B212-B921A4C6D5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2" name="Freeform 38">
                <a:extLst>
                  <a:ext uri="{FF2B5EF4-FFF2-40B4-BE49-F238E27FC236}">
                    <a16:creationId xmlns:a16="http://schemas.microsoft.com/office/drawing/2014/main" id="{2EC82DB3-9325-44B9-81C1-933CFF0F13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3" name="Freeform 39">
                <a:extLst>
                  <a:ext uri="{FF2B5EF4-FFF2-40B4-BE49-F238E27FC236}">
                    <a16:creationId xmlns:a16="http://schemas.microsoft.com/office/drawing/2014/main" id="{F3F62819-5FD5-4BB4-9FB1-9F1D5F2C6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4" name="Freeform 40">
                <a:extLst>
                  <a:ext uri="{FF2B5EF4-FFF2-40B4-BE49-F238E27FC236}">
                    <a16:creationId xmlns:a16="http://schemas.microsoft.com/office/drawing/2014/main" id="{003B73B7-62FB-478B-823D-DDB5BFC40B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5" name="Rectangle 41">
                <a:extLst>
                  <a:ext uri="{FF2B5EF4-FFF2-40B4-BE49-F238E27FC236}">
                    <a16:creationId xmlns:a16="http://schemas.microsoft.com/office/drawing/2014/main" id="{19F16A31-F5A3-45EF-AD4B-500C660849E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47DFA49C-709B-4AD2-948D-BF94A4A8B2CB}"/>
              </a:ext>
            </a:extLst>
          </p:cNvPr>
          <p:cNvSpPr>
            <a:spLocks noGrp="1"/>
          </p:cNvSpPr>
          <p:nvPr>
            <p:ph type="title"/>
          </p:nvPr>
        </p:nvSpPr>
        <p:spPr>
          <a:xfrm>
            <a:off x="2667000" y="2328334"/>
            <a:ext cx="6858000" cy="662250"/>
          </a:xfrm>
        </p:spPr>
        <p:txBody>
          <a:bodyPr vert="horz" lIns="91440" tIns="45720" rIns="91440" bIns="45720" rtlCol="0" anchor="b">
            <a:normAutofit fontScale="90000"/>
          </a:bodyPr>
          <a:lstStyle/>
          <a:p>
            <a:pPr algn="ctr"/>
            <a:r>
              <a:rPr lang="en-US" sz="4800" dirty="0"/>
              <a:t>Dc motor</a:t>
            </a:r>
          </a:p>
        </p:txBody>
      </p:sp>
      <p:sp>
        <p:nvSpPr>
          <p:cNvPr id="6" name="TextBox 5">
            <a:extLst>
              <a:ext uri="{FF2B5EF4-FFF2-40B4-BE49-F238E27FC236}">
                <a16:creationId xmlns:a16="http://schemas.microsoft.com/office/drawing/2014/main" id="{8A7308C4-D170-45A1-B26B-2243241ADA6E}"/>
              </a:ext>
            </a:extLst>
          </p:cNvPr>
          <p:cNvSpPr txBox="1"/>
          <p:nvPr/>
        </p:nvSpPr>
        <p:spPr>
          <a:xfrm>
            <a:off x="3165231" y="2900097"/>
            <a:ext cx="5974800" cy="923330"/>
          </a:xfrm>
          <a:prstGeom prst="rect">
            <a:avLst/>
          </a:prstGeom>
          <a:noFill/>
        </p:spPr>
        <p:txBody>
          <a:bodyPr wrap="square" rtlCol="0">
            <a:spAutoFit/>
          </a:bodyPr>
          <a:lstStyle/>
          <a:p>
            <a:r>
              <a:rPr lang="en-US" dirty="0"/>
              <a:t>In this project, DC motor is used to control the gates at the entry and the exit. Operating voltage of motor is 12V and its speed is 10rpm. To run this motor, an external battery is used.</a:t>
            </a:r>
          </a:p>
        </p:txBody>
      </p:sp>
    </p:spTree>
    <p:extLst>
      <p:ext uri="{BB962C8B-B14F-4D97-AF65-F5344CB8AC3E}">
        <p14:creationId xmlns:p14="http://schemas.microsoft.com/office/powerpoint/2010/main" val="36693984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AC61633D-9A06-4EE6-8CCA-125E665DAA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3" name="Group 12">
            <a:extLst>
              <a:ext uri="{FF2B5EF4-FFF2-40B4-BE49-F238E27FC236}">
                <a16:creationId xmlns:a16="http://schemas.microsoft.com/office/drawing/2014/main" id="{77A852C8-BC01-40BA-9756-A40AB1DD1E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4" name="Rectangle 5">
              <a:extLst>
                <a:ext uri="{FF2B5EF4-FFF2-40B4-BE49-F238E27FC236}">
                  <a16:creationId xmlns:a16="http://schemas.microsoft.com/office/drawing/2014/main" id="{5E833F64-1EC5-48F9-9629-15731363C36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5" name="Freeform 6">
              <a:extLst>
                <a:ext uri="{FF2B5EF4-FFF2-40B4-BE49-F238E27FC236}">
                  <a16:creationId xmlns:a16="http://schemas.microsoft.com/office/drawing/2014/main" id="{49625B00-F175-4AF2-A4A8-DD4C7C29C8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7">
              <a:extLst>
                <a:ext uri="{FF2B5EF4-FFF2-40B4-BE49-F238E27FC236}">
                  <a16:creationId xmlns:a16="http://schemas.microsoft.com/office/drawing/2014/main" id="{B8548D69-F7A8-408F-B36A-CE536F9EA1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Rectangle 8">
              <a:extLst>
                <a:ext uri="{FF2B5EF4-FFF2-40B4-BE49-F238E27FC236}">
                  <a16:creationId xmlns:a16="http://schemas.microsoft.com/office/drawing/2014/main" id="{E86213A7-EC0E-4C43-A8BB-903154E812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8" name="Freeform 9">
              <a:extLst>
                <a:ext uri="{FF2B5EF4-FFF2-40B4-BE49-F238E27FC236}">
                  <a16:creationId xmlns:a16="http://schemas.microsoft.com/office/drawing/2014/main" id="{B31A9BC9-306F-4756-AC1D-CBEFF5003F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0">
              <a:extLst>
                <a:ext uri="{FF2B5EF4-FFF2-40B4-BE49-F238E27FC236}">
                  <a16:creationId xmlns:a16="http://schemas.microsoft.com/office/drawing/2014/main" id="{5DDF1C95-CE0A-4A54-A208-58B5171B3D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1">
              <a:extLst>
                <a:ext uri="{FF2B5EF4-FFF2-40B4-BE49-F238E27FC236}">
                  <a16:creationId xmlns:a16="http://schemas.microsoft.com/office/drawing/2014/main" id="{9B523C42-9B96-471D-8841-372C3784C5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2">
              <a:extLst>
                <a:ext uri="{FF2B5EF4-FFF2-40B4-BE49-F238E27FC236}">
                  <a16:creationId xmlns:a16="http://schemas.microsoft.com/office/drawing/2014/main" id="{02E84A0F-4A41-4C49-BAA2-F633853175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3">
              <a:extLst>
                <a:ext uri="{FF2B5EF4-FFF2-40B4-BE49-F238E27FC236}">
                  <a16:creationId xmlns:a16="http://schemas.microsoft.com/office/drawing/2014/main" id="{33776A90-2B6D-42E7-BC25-CC6F0DBF17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4">
              <a:extLst>
                <a:ext uri="{FF2B5EF4-FFF2-40B4-BE49-F238E27FC236}">
                  <a16:creationId xmlns:a16="http://schemas.microsoft.com/office/drawing/2014/main" id="{D9F3E5CC-7FEE-4BC8-8249-08FDFB17E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5">
              <a:extLst>
                <a:ext uri="{FF2B5EF4-FFF2-40B4-BE49-F238E27FC236}">
                  <a16:creationId xmlns:a16="http://schemas.microsoft.com/office/drawing/2014/main" id="{850AA1E1-9C1E-404A-954C-D97E0BE34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6">
              <a:extLst>
                <a:ext uri="{FF2B5EF4-FFF2-40B4-BE49-F238E27FC236}">
                  <a16:creationId xmlns:a16="http://schemas.microsoft.com/office/drawing/2014/main" id="{36D9AD7E-773D-4BB1-ACEE-00563B5167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7">
              <a:extLst>
                <a:ext uri="{FF2B5EF4-FFF2-40B4-BE49-F238E27FC236}">
                  <a16:creationId xmlns:a16="http://schemas.microsoft.com/office/drawing/2014/main" id="{6033B781-6231-425F-8304-A961AA806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8">
              <a:extLst>
                <a:ext uri="{FF2B5EF4-FFF2-40B4-BE49-F238E27FC236}">
                  <a16:creationId xmlns:a16="http://schemas.microsoft.com/office/drawing/2014/main" id="{1786E3D0-D76C-4472-A088-5B8E00593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19">
              <a:extLst>
                <a:ext uri="{FF2B5EF4-FFF2-40B4-BE49-F238E27FC236}">
                  <a16:creationId xmlns:a16="http://schemas.microsoft.com/office/drawing/2014/main" id="{5CF52AD3-8E5C-4910-9B62-C81C650AF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0">
              <a:extLst>
                <a:ext uri="{FF2B5EF4-FFF2-40B4-BE49-F238E27FC236}">
                  <a16:creationId xmlns:a16="http://schemas.microsoft.com/office/drawing/2014/main" id="{A35A36B6-0527-42BB-BD6E-7250464193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21">
              <a:extLst>
                <a:ext uri="{FF2B5EF4-FFF2-40B4-BE49-F238E27FC236}">
                  <a16:creationId xmlns:a16="http://schemas.microsoft.com/office/drawing/2014/main" id="{C82CDD5E-E7AC-4F4C-B545-9A12B252AD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2">
              <a:extLst>
                <a:ext uri="{FF2B5EF4-FFF2-40B4-BE49-F238E27FC236}">
                  <a16:creationId xmlns:a16="http://schemas.microsoft.com/office/drawing/2014/main" id="{87444BF1-FAA9-41E0-A061-952B58449A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3">
              <a:extLst>
                <a:ext uri="{FF2B5EF4-FFF2-40B4-BE49-F238E27FC236}">
                  <a16:creationId xmlns:a16="http://schemas.microsoft.com/office/drawing/2014/main" id="{6A23B4B8-AE8E-44C4-8051-88AC38B847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4">
              <a:extLst>
                <a:ext uri="{FF2B5EF4-FFF2-40B4-BE49-F238E27FC236}">
                  <a16:creationId xmlns:a16="http://schemas.microsoft.com/office/drawing/2014/main" id="{3CACE757-BB92-474C-9756-5DA2C4B3B3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5">
              <a:extLst>
                <a:ext uri="{FF2B5EF4-FFF2-40B4-BE49-F238E27FC236}">
                  <a16:creationId xmlns:a16="http://schemas.microsoft.com/office/drawing/2014/main" id="{5345926B-3BE3-47B0-B9D0-247EF3D98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6">
              <a:extLst>
                <a:ext uri="{FF2B5EF4-FFF2-40B4-BE49-F238E27FC236}">
                  <a16:creationId xmlns:a16="http://schemas.microsoft.com/office/drawing/2014/main" id="{62927A9D-539B-4F60-BDDC-A703ED10E0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7">
              <a:extLst>
                <a:ext uri="{FF2B5EF4-FFF2-40B4-BE49-F238E27FC236}">
                  <a16:creationId xmlns:a16="http://schemas.microsoft.com/office/drawing/2014/main" id="{B957EE2B-5833-4676-9CC0-33FFEF49A5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8">
              <a:extLst>
                <a:ext uri="{FF2B5EF4-FFF2-40B4-BE49-F238E27FC236}">
                  <a16:creationId xmlns:a16="http://schemas.microsoft.com/office/drawing/2014/main" id="{38E9BBD8-44F9-4A62-9F47-F1E82E0D90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29">
              <a:extLst>
                <a:ext uri="{FF2B5EF4-FFF2-40B4-BE49-F238E27FC236}">
                  <a16:creationId xmlns:a16="http://schemas.microsoft.com/office/drawing/2014/main" id="{C3D95AFA-85F3-4317-A9F1-D5E4FF5F08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30">
              <a:extLst>
                <a:ext uri="{FF2B5EF4-FFF2-40B4-BE49-F238E27FC236}">
                  <a16:creationId xmlns:a16="http://schemas.microsoft.com/office/drawing/2014/main" id="{F0DC07E6-3215-437A-B116-01F998C684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31">
              <a:extLst>
                <a:ext uri="{FF2B5EF4-FFF2-40B4-BE49-F238E27FC236}">
                  <a16:creationId xmlns:a16="http://schemas.microsoft.com/office/drawing/2014/main" id="{B4FA4AF6-2538-4681-BEC4-DDF0730337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32">
              <a:extLst>
                <a:ext uri="{FF2B5EF4-FFF2-40B4-BE49-F238E27FC236}">
                  <a16:creationId xmlns:a16="http://schemas.microsoft.com/office/drawing/2014/main" id="{55CCC77A-701C-4973-BE7C-634F37B8E1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Rectangle 33">
              <a:extLst>
                <a:ext uri="{FF2B5EF4-FFF2-40B4-BE49-F238E27FC236}">
                  <a16:creationId xmlns:a16="http://schemas.microsoft.com/office/drawing/2014/main" id="{79D82C9F-B52F-425F-AFAF-E87DBB17C10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3" name="Freeform 34">
              <a:extLst>
                <a:ext uri="{FF2B5EF4-FFF2-40B4-BE49-F238E27FC236}">
                  <a16:creationId xmlns:a16="http://schemas.microsoft.com/office/drawing/2014/main" id="{E902D233-A16F-4F21-8040-1C41D7F5B7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5">
              <a:extLst>
                <a:ext uri="{FF2B5EF4-FFF2-40B4-BE49-F238E27FC236}">
                  <a16:creationId xmlns:a16="http://schemas.microsoft.com/office/drawing/2014/main" id="{AB396242-AE99-4E2E-B64C-42D232A1E7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6">
              <a:extLst>
                <a:ext uri="{FF2B5EF4-FFF2-40B4-BE49-F238E27FC236}">
                  <a16:creationId xmlns:a16="http://schemas.microsoft.com/office/drawing/2014/main" id="{B0061D7A-10B2-4AD4-AF05-091631E7C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7">
              <a:extLst>
                <a:ext uri="{FF2B5EF4-FFF2-40B4-BE49-F238E27FC236}">
                  <a16:creationId xmlns:a16="http://schemas.microsoft.com/office/drawing/2014/main" id="{3C06240B-3EE1-410C-BD54-FA63E3DE493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8">
              <a:extLst>
                <a:ext uri="{FF2B5EF4-FFF2-40B4-BE49-F238E27FC236}">
                  <a16:creationId xmlns:a16="http://schemas.microsoft.com/office/drawing/2014/main" id="{BAFA4C69-36C1-4AEE-921A-2EECACCB63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39">
              <a:extLst>
                <a:ext uri="{FF2B5EF4-FFF2-40B4-BE49-F238E27FC236}">
                  <a16:creationId xmlns:a16="http://schemas.microsoft.com/office/drawing/2014/main" id="{B8785337-6476-4F9E-9CB3-8BEE64B5A8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40">
              <a:extLst>
                <a:ext uri="{FF2B5EF4-FFF2-40B4-BE49-F238E27FC236}">
                  <a16:creationId xmlns:a16="http://schemas.microsoft.com/office/drawing/2014/main" id="{53AE4527-A215-441E-AE41-B8B301DD05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41">
              <a:extLst>
                <a:ext uri="{FF2B5EF4-FFF2-40B4-BE49-F238E27FC236}">
                  <a16:creationId xmlns:a16="http://schemas.microsoft.com/office/drawing/2014/main" id="{4CCB478F-211A-4766-8821-D3DDCC2F1A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42">
              <a:extLst>
                <a:ext uri="{FF2B5EF4-FFF2-40B4-BE49-F238E27FC236}">
                  <a16:creationId xmlns:a16="http://schemas.microsoft.com/office/drawing/2014/main" id="{44A17BB7-BD39-48EF-999D-7D5C9D02A1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43">
              <a:extLst>
                <a:ext uri="{FF2B5EF4-FFF2-40B4-BE49-F238E27FC236}">
                  <a16:creationId xmlns:a16="http://schemas.microsoft.com/office/drawing/2014/main" id="{5B9CE92D-8011-4CF3-80C3-6883EC8B19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44">
              <a:extLst>
                <a:ext uri="{FF2B5EF4-FFF2-40B4-BE49-F238E27FC236}">
                  <a16:creationId xmlns:a16="http://schemas.microsoft.com/office/drawing/2014/main" id="{5ED1CF5D-1E66-4AEC-99B3-B3D4E26C90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Rectangle 45">
              <a:extLst>
                <a:ext uri="{FF2B5EF4-FFF2-40B4-BE49-F238E27FC236}">
                  <a16:creationId xmlns:a16="http://schemas.microsoft.com/office/drawing/2014/main" id="{C72C583E-A8EA-4A45-8FA0-6560160EB3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55" name="Freeform 46">
              <a:extLst>
                <a:ext uri="{FF2B5EF4-FFF2-40B4-BE49-F238E27FC236}">
                  <a16:creationId xmlns:a16="http://schemas.microsoft.com/office/drawing/2014/main" id="{08D37DE4-6C04-47AA-9D00-48A55BE93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6" name="Freeform 47">
              <a:extLst>
                <a:ext uri="{FF2B5EF4-FFF2-40B4-BE49-F238E27FC236}">
                  <a16:creationId xmlns:a16="http://schemas.microsoft.com/office/drawing/2014/main" id="{64B2D388-168A-4F79-861B-27362D67B3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7" name="Freeform 48">
              <a:extLst>
                <a:ext uri="{FF2B5EF4-FFF2-40B4-BE49-F238E27FC236}">
                  <a16:creationId xmlns:a16="http://schemas.microsoft.com/office/drawing/2014/main" id="{21D2A117-6B87-47F5-B5BE-DCE83B227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8" name="Freeform 49">
              <a:extLst>
                <a:ext uri="{FF2B5EF4-FFF2-40B4-BE49-F238E27FC236}">
                  <a16:creationId xmlns:a16="http://schemas.microsoft.com/office/drawing/2014/main" id="{70840464-B6A0-40E5-BA4A-1B99F6AD58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9" name="Freeform 50">
              <a:extLst>
                <a:ext uri="{FF2B5EF4-FFF2-40B4-BE49-F238E27FC236}">
                  <a16:creationId xmlns:a16="http://schemas.microsoft.com/office/drawing/2014/main" id="{A9D20A15-4967-4B13-B558-E81C4EDCFA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0" name="Freeform 51">
              <a:extLst>
                <a:ext uri="{FF2B5EF4-FFF2-40B4-BE49-F238E27FC236}">
                  <a16:creationId xmlns:a16="http://schemas.microsoft.com/office/drawing/2014/main" id="{6934E340-6667-466E-A5B7-B0167DC9C3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1" name="Freeform 52">
              <a:extLst>
                <a:ext uri="{FF2B5EF4-FFF2-40B4-BE49-F238E27FC236}">
                  <a16:creationId xmlns:a16="http://schemas.microsoft.com/office/drawing/2014/main" id="{4D349E6E-F4FB-43B7-86D6-C90C28801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2" name="Freeform 53">
              <a:extLst>
                <a:ext uri="{FF2B5EF4-FFF2-40B4-BE49-F238E27FC236}">
                  <a16:creationId xmlns:a16="http://schemas.microsoft.com/office/drawing/2014/main" id="{23D5ABA0-3217-4485-BCAE-779BD7E1B7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54">
              <a:extLst>
                <a:ext uri="{FF2B5EF4-FFF2-40B4-BE49-F238E27FC236}">
                  <a16:creationId xmlns:a16="http://schemas.microsoft.com/office/drawing/2014/main" id="{45CF2BCB-E4BA-403E-905C-0254C5E24F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55">
              <a:extLst>
                <a:ext uri="{FF2B5EF4-FFF2-40B4-BE49-F238E27FC236}">
                  <a16:creationId xmlns:a16="http://schemas.microsoft.com/office/drawing/2014/main" id="{F12E1D2C-E1C8-455C-B173-30AB0D5101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Freeform 56">
              <a:extLst>
                <a:ext uri="{FF2B5EF4-FFF2-40B4-BE49-F238E27FC236}">
                  <a16:creationId xmlns:a16="http://schemas.microsoft.com/office/drawing/2014/main" id="{A58BEE69-0D65-4014-93A8-414056A27F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Freeform 57">
              <a:extLst>
                <a:ext uri="{FF2B5EF4-FFF2-40B4-BE49-F238E27FC236}">
                  <a16:creationId xmlns:a16="http://schemas.microsoft.com/office/drawing/2014/main" id="{9C0C17B2-6B3A-47BF-A16C-2E7D52374E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7" name="Freeform 58">
              <a:extLst>
                <a:ext uri="{FF2B5EF4-FFF2-40B4-BE49-F238E27FC236}">
                  <a16:creationId xmlns:a16="http://schemas.microsoft.com/office/drawing/2014/main" id="{D71D7359-60C1-4277-8402-6C40DAF104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DDBA5BD8-3B99-43EC-80B8-F6A69B70FF94}"/>
              </a:ext>
            </a:extLst>
          </p:cNvPr>
          <p:cNvSpPr>
            <a:spLocks noGrp="1"/>
          </p:cNvSpPr>
          <p:nvPr>
            <p:ph type="title"/>
          </p:nvPr>
        </p:nvSpPr>
        <p:spPr>
          <a:xfrm>
            <a:off x="8057397" y="1113282"/>
            <a:ext cx="3489569" cy="631381"/>
          </a:xfrm>
        </p:spPr>
        <p:txBody>
          <a:bodyPr vert="horz" lIns="91440" tIns="45720" rIns="91440" bIns="45720" rtlCol="0" anchor="b">
            <a:normAutofit fontScale="90000"/>
          </a:bodyPr>
          <a:lstStyle/>
          <a:p>
            <a:pPr algn="ctr"/>
            <a:r>
              <a:rPr lang="en-US" sz="4400" dirty="0"/>
              <a:t>Motor driver</a:t>
            </a:r>
          </a:p>
        </p:txBody>
      </p:sp>
      <p:sp>
        <p:nvSpPr>
          <p:cNvPr id="69" name="Round Diagonal Corner Rectangle 6">
            <a:extLst>
              <a:ext uri="{FF2B5EF4-FFF2-40B4-BE49-F238E27FC236}">
                <a16:creationId xmlns:a16="http://schemas.microsoft.com/office/drawing/2014/main" id="{62883BDF-B849-4977-9795-7A292056F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calendar&#10;&#10;Description automatically generated">
            <a:extLst>
              <a:ext uri="{FF2B5EF4-FFF2-40B4-BE49-F238E27FC236}">
                <a16:creationId xmlns:a16="http://schemas.microsoft.com/office/drawing/2014/main" id="{7073A19B-E17A-403E-B830-C021FA0BBFDD}"/>
              </a:ext>
            </a:extLst>
          </p:cNvPr>
          <p:cNvPicPr>
            <a:picLocks noChangeAspect="1"/>
          </p:cNvPicPr>
          <p:nvPr/>
        </p:nvPicPr>
        <p:blipFill rotWithShape="1">
          <a:blip r:embed="rId4"/>
          <a:srcRect l="15345" r="4507" b="3"/>
          <a:stretch/>
        </p:blipFill>
        <p:spPr>
          <a:xfrm>
            <a:off x="1118988" y="1129790"/>
            <a:ext cx="2974328" cy="4590930"/>
          </a:xfrm>
          <a:prstGeom prst="rect">
            <a:avLst/>
          </a:prstGeom>
        </p:spPr>
      </p:pic>
      <p:pic>
        <p:nvPicPr>
          <p:cNvPr id="4" name="Picture 3" descr="A circuit board&#10;&#10;Description automatically generated">
            <a:extLst>
              <a:ext uri="{FF2B5EF4-FFF2-40B4-BE49-F238E27FC236}">
                <a16:creationId xmlns:a16="http://schemas.microsoft.com/office/drawing/2014/main" id="{60427E81-D2CB-4A03-BA23-5FE388B0CA3A}"/>
              </a:ext>
            </a:extLst>
          </p:cNvPr>
          <p:cNvPicPr>
            <a:picLocks noChangeAspect="1"/>
          </p:cNvPicPr>
          <p:nvPr/>
        </p:nvPicPr>
        <p:blipFill rotWithShape="1">
          <a:blip r:embed="rId5"/>
          <a:srcRect l="24723" r="21179" b="-2"/>
          <a:stretch/>
        </p:blipFill>
        <p:spPr>
          <a:xfrm>
            <a:off x="4257042" y="1129788"/>
            <a:ext cx="3155318" cy="4590930"/>
          </a:xfrm>
          <a:prstGeom prst="rect">
            <a:avLst/>
          </a:prstGeom>
        </p:spPr>
      </p:pic>
      <p:sp>
        <p:nvSpPr>
          <p:cNvPr id="7" name="TextBox 6">
            <a:extLst>
              <a:ext uri="{FF2B5EF4-FFF2-40B4-BE49-F238E27FC236}">
                <a16:creationId xmlns:a16="http://schemas.microsoft.com/office/drawing/2014/main" id="{2911E965-5721-498C-9699-438A314B69D5}"/>
              </a:ext>
            </a:extLst>
          </p:cNvPr>
          <p:cNvSpPr txBox="1"/>
          <p:nvPr/>
        </p:nvSpPr>
        <p:spPr>
          <a:xfrm>
            <a:off x="8057397" y="1658938"/>
            <a:ext cx="3244015" cy="3693319"/>
          </a:xfrm>
          <a:prstGeom prst="rect">
            <a:avLst/>
          </a:prstGeom>
          <a:noFill/>
        </p:spPr>
        <p:txBody>
          <a:bodyPr wrap="square" rtlCol="0">
            <a:spAutoFit/>
          </a:bodyPr>
          <a:lstStyle/>
          <a:p>
            <a:r>
              <a:rPr lang="en-US" dirty="0"/>
              <a:t>L298N motor driver is used in this project to run motors. </a:t>
            </a:r>
          </a:p>
          <a:p>
            <a:endParaRPr lang="en-US" dirty="0"/>
          </a:p>
          <a:p>
            <a:r>
              <a:rPr lang="en-US" dirty="0"/>
              <a:t>It is a dual motor driver, and both the motors can operate at same time. </a:t>
            </a:r>
          </a:p>
          <a:p>
            <a:endParaRPr lang="en-US" dirty="0"/>
          </a:p>
          <a:p>
            <a:r>
              <a:rPr lang="en-US" dirty="0"/>
              <a:t>Its operating voltage is 7 to 12V and maximum supply voltage is 45V</a:t>
            </a:r>
          </a:p>
          <a:p>
            <a:endParaRPr lang="en-US" dirty="0"/>
          </a:p>
          <a:p>
            <a:r>
              <a:rPr lang="en-US" dirty="0"/>
              <a:t>An external battery is used to run both motors and motor driver.</a:t>
            </a:r>
          </a:p>
        </p:txBody>
      </p:sp>
    </p:spTree>
    <p:extLst>
      <p:ext uri="{BB962C8B-B14F-4D97-AF65-F5344CB8AC3E}">
        <p14:creationId xmlns:p14="http://schemas.microsoft.com/office/powerpoint/2010/main" val="707887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654CB-7E8F-4BC0-8765-263FB4062625}"/>
              </a:ext>
            </a:extLst>
          </p:cNvPr>
          <p:cNvSpPr>
            <a:spLocks noGrp="1"/>
          </p:cNvSpPr>
          <p:nvPr>
            <p:ph type="title"/>
          </p:nvPr>
        </p:nvSpPr>
        <p:spPr>
          <a:xfrm>
            <a:off x="1141413" y="618518"/>
            <a:ext cx="9905998" cy="746456"/>
          </a:xfrm>
        </p:spPr>
        <p:txBody>
          <a:bodyPr>
            <a:normAutofit fontScale="90000"/>
          </a:bodyPr>
          <a:lstStyle/>
          <a:p>
            <a:pPr algn="ctr"/>
            <a:r>
              <a:rPr lang="en-US" dirty="0"/>
              <a:t>Connecting motor driver and motor to </a:t>
            </a:r>
            <a:r>
              <a:rPr lang="en-US" dirty="0" err="1"/>
              <a:t>bbb</a:t>
            </a:r>
            <a:endParaRPr lang="en-US" dirty="0"/>
          </a:p>
        </p:txBody>
      </p:sp>
      <p:pic>
        <p:nvPicPr>
          <p:cNvPr id="4" name="Picture 3" descr="A picture containing diagram&#10;&#10;Description automatically generated">
            <a:extLst>
              <a:ext uri="{FF2B5EF4-FFF2-40B4-BE49-F238E27FC236}">
                <a16:creationId xmlns:a16="http://schemas.microsoft.com/office/drawing/2014/main" id="{3C11F223-672D-42AF-BE16-2DC8ADE42D00}"/>
              </a:ext>
            </a:extLst>
          </p:cNvPr>
          <p:cNvPicPr>
            <a:picLocks noChangeAspect="1"/>
          </p:cNvPicPr>
          <p:nvPr/>
        </p:nvPicPr>
        <p:blipFill>
          <a:blip r:embed="rId2"/>
          <a:stretch>
            <a:fillRect/>
          </a:stretch>
        </p:blipFill>
        <p:spPr>
          <a:xfrm>
            <a:off x="265043" y="1266092"/>
            <a:ext cx="8534400" cy="5385720"/>
          </a:xfrm>
          <a:prstGeom prst="rect">
            <a:avLst/>
          </a:prstGeom>
        </p:spPr>
      </p:pic>
      <p:sp>
        <p:nvSpPr>
          <p:cNvPr id="5" name="TextBox 4">
            <a:extLst>
              <a:ext uri="{FF2B5EF4-FFF2-40B4-BE49-F238E27FC236}">
                <a16:creationId xmlns:a16="http://schemas.microsoft.com/office/drawing/2014/main" id="{AF676D26-2EA5-48DF-9ABC-B45E0F8E288D}"/>
              </a:ext>
            </a:extLst>
          </p:cNvPr>
          <p:cNvSpPr txBox="1"/>
          <p:nvPr/>
        </p:nvSpPr>
        <p:spPr>
          <a:xfrm>
            <a:off x="8799443" y="1266092"/>
            <a:ext cx="2888974" cy="5632311"/>
          </a:xfrm>
          <a:prstGeom prst="rect">
            <a:avLst/>
          </a:prstGeom>
          <a:noFill/>
        </p:spPr>
        <p:txBody>
          <a:bodyPr wrap="square" rtlCol="0">
            <a:spAutoFit/>
          </a:bodyPr>
          <a:lstStyle/>
          <a:p>
            <a:r>
              <a:rPr lang="en-US" dirty="0"/>
              <a:t>Motor Driver is connected to BBB using GPIO pins and Motors are connected at the output pins of motor driver</a:t>
            </a:r>
          </a:p>
          <a:p>
            <a:endParaRPr lang="en-US" dirty="0"/>
          </a:p>
          <a:p>
            <a:r>
              <a:rPr lang="en-US" dirty="0"/>
              <a:t>IN 1 pin of driver is connected to pin 27 of port 9 and IN 2 is connected to pin 25 of port 9</a:t>
            </a:r>
          </a:p>
          <a:p>
            <a:endParaRPr lang="en-US" dirty="0"/>
          </a:p>
          <a:p>
            <a:r>
              <a:rPr lang="en-US" dirty="0"/>
              <a:t>M1 is connected to OUT1 and OUT2 pins and M2 is connected to OUT3 and OUT4</a:t>
            </a:r>
          </a:p>
          <a:p>
            <a:endParaRPr lang="en-US" dirty="0"/>
          </a:p>
          <a:p>
            <a:r>
              <a:rPr lang="en-US" dirty="0"/>
              <a:t>VCC is connected to the external battery and GND is connected to the pin 46 of port 9</a:t>
            </a:r>
          </a:p>
          <a:p>
            <a:endParaRPr lang="en-US" dirty="0"/>
          </a:p>
        </p:txBody>
      </p:sp>
    </p:spTree>
    <p:extLst>
      <p:ext uri="{BB962C8B-B14F-4D97-AF65-F5344CB8AC3E}">
        <p14:creationId xmlns:p14="http://schemas.microsoft.com/office/powerpoint/2010/main" val="1673133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AC61633D-9A06-4EE6-8CCA-125E665DAA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77A852C8-BC01-40BA-9756-A40AB1DD1E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3" name="Rectangle 5">
              <a:extLst>
                <a:ext uri="{FF2B5EF4-FFF2-40B4-BE49-F238E27FC236}">
                  <a16:creationId xmlns:a16="http://schemas.microsoft.com/office/drawing/2014/main" id="{5E833F64-1EC5-48F9-9629-15731363C36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 name="Freeform 6">
              <a:extLst>
                <a:ext uri="{FF2B5EF4-FFF2-40B4-BE49-F238E27FC236}">
                  <a16:creationId xmlns:a16="http://schemas.microsoft.com/office/drawing/2014/main" id="{49625B00-F175-4AF2-A4A8-DD4C7C29C8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7">
              <a:extLst>
                <a:ext uri="{FF2B5EF4-FFF2-40B4-BE49-F238E27FC236}">
                  <a16:creationId xmlns:a16="http://schemas.microsoft.com/office/drawing/2014/main" id="{B8548D69-F7A8-408F-B36A-CE536F9EA1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Rectangle 8">
              <a:extLst>
                <a:ext uri="{FF2B5EF4-FFF2-40B4-BE49-F238E27FC236}">
                  <a16:creationId xmlns:a16="http://schemas.microsoft.com/office/drawing/2014/main" id="{E86213A7-EC0E-4C43-A8BB-903154E812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7" name="Freeform 9">
              <a:extLst>
                <a:ext uri="{FF2B5EF4-FFF2-40B4-BE49-F238E27FC236}">
                  <a16:creationId xmlns:a16="http://schemas.microsoft.com/office/drawing/2014/main" id="{B31A9BC9-306F-4756-AC1D-CBEFF5003F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10">
              <a:extLst>
                <a:ext uri="{FF2B5EF4-FFF2-40B4-BE49-F238E27FC236}">
                  <a16:creationId xmlns:a16="http://schemas.microsoft.com/office/drawing/2014/main" id="{5DDF1C95-CE0A-4A54-A208-58B5171B3D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1">
              <a:extLst>
                <a:ext uri="{FF2B5EF4-FFF2-40B4-BE49-F238E27FC236}">
                  <a16:creationId xmlns:a16="http://schemas.microsoft.com/office/drawing/2014/main" id="{9B523C42-9B96-471D-8841-372C3784C5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2">
              <a:extLst>
                <a:ext uri="{FF2B5EF4-FFF2-40B4-BE49-F238E27FC236}">
                  <a16:creationId xmlns:a16="http://schemas.microsoft.com/office/drawing/2014/main" id="{02E84A0F-4A41-4C49-BAA2-F633853175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3">
              <a:extLst>
                <a:ext uri="{FF2B5EF4-FFF2-40B4-BE49-F238E27FC236}">
                  <a16:creationId xmlns:a16="http://schemas.microsoft.com/office/drawing/2014/main" id="{33776A90-2B6D-42E7-BC25-CC6F0DBF17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4">
              <a:extLst>
                <a:ext uri="{FF2B5EF4-FFF2-40B4-BE49-F238E27FC236}">
                  <a16:creationId xmlns:a16="http://schemas.microsoft.com/office/drawing/2014/main" id="{D9F3E5CC-7FEE-4BC8-8249-08FDFB17E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5">
              <a:extLst>
                <a:ext uri="{FF2B5EF4-FFF2-40B4-BE49-F238E27FC236}">
                  <a16:creationId xmlns:a16="http://schemas.microsoft.com/office/drawing/2014/main" id="{850AA1E1-9C1E-404A-954C-D97E0BE34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6">
              <a:extLst>
                <a:ext uri="{FF2B5EF4-FFF2-40B4-BE49-F238E27FC236}">
                  <a16:creationId xmlns:a16="http://schemas.microsoft.com/office/drawing/2014/main" id="{36D9AD7E-773D-4BB1-ACEE-00563B5167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7">
              <a:extLst>
                <a:ext uri="{FF2B5EF4-FFF2-40B4-BE49-F238E27FC236}">
                  <a16:creationId xmlns:a16="http://schemas.microsoft.com/office/drawing/2014/main" id="{6033B781-6231-425F-8304-A961AA806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8">
              <a:extLst>
                <a:ext uri="{FF2B5EF4-FFF2-40B4-BE49-F238E27FC236}">
                  <a16:creationId xmlns:a16="http://schemas.microsoft.com/office/drawing/2014/main" id="{1786E3D0-D76C-4472-A088-5B8E00593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9">
              <a:extLst>
                <a:ext uri="{FF2B5EF4-FFF2-40B4-BE49-F238E27FC236}">
                  <a16:creationId xmlns:a16="http://schemas.microsoft.com/office/drawing/2014/main" id="{5CF52AD3-8E5C-4910-9B62-C81C650AF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20">
              <a:extLst>
                <a:ext uri="{FF2B5EF4-FFF2-40B4-BE49-F238E27FC236}">
                  <a16:creationId xmlns:a16="http://schemas.microsoft.com/office/drawing/2014/main" id="{A35A36B6-0527-42BB-BD6E-7250464193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1">
              <a:extLst>
                <a:ext uri="{FF2B5EF4-FFF2-40B4-BE49-F238E27FC236}">
                  <a16:creationId xmlns:a16="http://schemas.microsoft.com/office/drawing/2014/main" id="{C82CDD5E-E7AC-4F4C-B545-9A12B252AD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22">
              <a:extLst>
                <a:ext uri="{FF2B5EF4-FFF2-40B4-BE49-F238E27FC236}">
                  <a16:creationId xmlns:a16="http://schemas.microsoft.com/office/drawing/2014/main" id="{87444BF1-FAA9-41E0-A061-952B58449A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3">
              <a:extLst>
                <a:ext uri="{FF2B5EF4-FFF2-40B4-BE49-F238E27FC236}">
                  <a16:creationId xmlns:a16="http://schemas.microsoft.com/office/drawing/2014/main" id="{6A23B4B8-AE8E-44C4-8051-88AC38B847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4">
              <a:extLst>
                <a:ext uri="{FF2B5EF4-FFF2-40B4-BE49-F238E27FC236}">
                  <a16:creationId xmlns:a16="http://schemas.microsoft.com/office/drawing/2014/main" id="{3CACE757-BB92-474C-9756-5DA2C4B3B3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5">
              <a:extLst>
                <a:ext uri="{FF2B5EF4-FFF2-40B4-BE49-F238E27FC236}">
                  <a16:creationId xmlns:a16="http://schemas.microsoft.com/office/drawing/2014/main" id="{5345926B-3BE3-47B0-B9D0-247EF3D98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6">
              <a:extLst>
                <a:ext uri="{FF2B5EF4-FFF2-40B4-BE49-F238E27FC236}">
                  <a16:creationId xmlns:a16="http://schemas.microsoft.com/office/drawing/2014/main" id="{62927A9D-539B-4F60-BDDC-A703ED10E0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7">
              <a:extLst>
                <a:ext uri="{FF2B5EF4-FFF2-40B4-BE49-F238E27FC236}">
                  <a16:creationId xmlns:a16="http://schemas.microsoft.com/office/drawing/2014/main" id="{B957EE2B-5833-4676-9CC0-33FFEF49A5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8">
              <a:extLst>
                <a:ext uri="{FF2B5EF4-FFF2-40B4-BE49-F238E27FC236}">
                  <a16:creationId xmlns:a16="http://schemas.microsoft.com/office/drawing/2014/main" id="{38E9BBD8-44F9-4A62-9F47-F1E82E0D90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9">
              <a:extLst>
                <a:ext uri="{FF2B5EF4-FFF2-40B4-BE49-F238E27FC236}">
                  <a16:creationId xmlns:a16="http://schemas.microsoft.com/office/drawing/2014/main" id="{C3D95AFA-85F3-4317-A9F1-D5E4FF5F08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30">
              <a:extLst>
                <a:ext uri="{FF2B5EF4-FFF2-40B4-BE49-F238E27FC236}">
                  <a16:creationId xmlns:a16="http://schemas.microsoft.com/office/drawing/2014/main" id="{F0DC07E6-3215-437A-B116-01F998C684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31">
              <a:extLst>
                <a:ext uri="{FF2B5EF4-FFF2-40B4-BE49-F238E27FC236}">
                  <a16:creationId xmlns:a16="http://schemas.microsoft.com/office/drawing/2014/main" id="{B4FA4AF6-2538-4681-BEC4-DDF0730337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32">
              <a:extLst>
                <a:ext uri="{FF2B5EF4-FFF2-40B4-BE49-F238E27FC236}">
                  <a16:creationId xmlns:a16="http://schemas.microsoft.com/office/drawing/2014/main" id="{55CCC77A-701C-4973-BE7C-634F37B8E1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Rectangle 33">
              <a:extLst>
                <a:ext uri="{FF2B5EF4-FFF2-40B4-BE49-F238E27FC236}">
                  <a16:creationId xmlns:a16="http://schemas.microsoft.com/office/drawing/2014/main" id="{79D82C9F-B52F-425F-AFAF-E87DBB17C10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2" name="Freeform 34">
              <a:extLst>
                <a:ext uri="{FF2B5EF4-FFF2-40B4-BE49-F238E27FC236}">
                  <a16:creationId xmlns:a16="http://schemas.microsoft.com/office/drawing/2014/main" id="{E902D233-A16F-4F21-8040-1C41D7F5B7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5">
              <a:extLst>
                <a:ext uri="{FF2B5EF4-FFF2-40B4-BE49-F238E27FC236}">
                  <a16:creationId xmlns:a16="http://schemas.microsoft.com/office/drawing/2014/main" id="{AB396242-AE99-4E2E-B64C-42D232A1E7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6">
              <a:extLst>
                <a:ext uri="{FF2B5EF4-FFF2-40B4-BE49-F238E27FC236}">
                  <a16:creationId xmlns:a16="http://schemas.microsoft.com/office/drawing/2014/main" id="{B0061D7A-10B2-4AD4-AF05-091631E7C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7">
              <a:extLst>
                <a:ext uri="{FF2B5EF4-FFF2-40B4-BE49-F238E27FC236}">
                  <a16:creationId xmlns:a16="http://schemas.microsoft.com/office/drawing/2014/main" id="{3C06240B-3EE1-410C-BD54-FA63E3DE493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8">
              <a:extLst>
                <a:ext uri="{FF2B5EF4-FFF2-40B4-BE49-F238E27FC236}">
                  <a16:creationId xmlns:a16="http://schemas.microsoft.com/office/drawing/2014/main" id="{BAFA4C69-36C1-4AEE-921A-2EECACCB63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9">
              <a:extLst>
                <a:ext uri="{FF2B5EF4-FFF2-40B4-BE49-F238E27FC236}">
                  <a16:creationId xmlns:a16="http://schemas.microsoft.com/office/drawing/2014/main" id="{B8785337-6476-4F9E-9CB3-8BEE64B5A8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40">
              <a:extLst>
                <a:ext uri="{FF2B5EF4-FFF2-40B4-BE49-F238E27FC236}">
                  <a16:creationId xmlns:a16="http://schemas.microsoft.com/office/drawing/2014/main" id="{53AE4527-A215-441E-AE41-B8B301DD05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41">
              <a:extLst>
                <a:ext uri="{FF2B5EF4-FFF2-40B4-BE49-F238E27FC236}">
                  <a16:creationId xmlns:a16="http://schemas.microsoft.com/office/drawing/2014/main" id="{4CCB478F-211A-4766-8821-D3DDCC2F1A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42">
              <a:extLst>
                <a:ext uri="{FF2B5EF4-FFF2-40B4-BE49-F238E27FC236}">
                  <a16:creationId xmlns:a16="http://schemas.microsoft.com/office/drawing/2014/main" id="{44A17BB7-BD39-48EF-999D-7D5C9D02A1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43">
              <a:extLst>
                <a:ext uri="{FF2B5EF4-FFF2-40B4-BE49-F238E27FC236}">
                  <a16:creationId xmlns:a16="http://schemas.microsoft.com/office/drawing/2014/main" id="{5B9CE92D-8011-4CF3-80C3-6883EC8B19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44">
              <a:extLst>
                <a:ext uri="{FF2B5EF4-FFF2-40B4-BE49-F238E27FC236}">
                  <a16:creationId xmlns:a16="http://schemas.microsoft.com/office/drawing/2014/main" id="{5ED1CF5D-1E66-4AEC-99B3-B3D4E26C90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Rectangle 45">
              <a:extLst>
                <a:ext uri="{FF2B5EF4-FFF2-40B4-BE49-F238E27FC236}">
                  <a16:creationId xmlns:a16="http://schemas.microsoft.com/office/drawing/2014/main" id="{C72C583E-A8EA-4A45-8FA0-6560160EB3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54" name="Freeform 46">
              <a:extLst>
                <a:ext uri="{FF2B5EF4-FFF2-40B4-BE49-F238E27FC236}">
                  <a16:creationId xmlns:a16="http://schemas.microsoft.com/office/drawing/2014/main" id="{08D37DE4-6C04-47AA-9D00-48A55BE93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5" name="Freeform 47">
              <a:extLst>
                <a:ext uri="{FF2B5EF4-FFF2-40B4-BE49-F238E27FC236}">
                  <a16:creationId xmlns:a16="http://schemas.microsoft.com/office/drawing/2014/main" id="{64B2D388-168A-4F79-861B-27362D67B3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6" name="Freeform 48">
              <a:extLst>
                <a:ext uri="{FF2B5EF4-FFF2-40B4-BE49-F238E27FC236}">
                  <a16:creationId xmlns:a16="http://schemas.microsoft.com/office/drawing/2014/main" id="{21D2A117-6B87-47F5-B5BE-DCE83B227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7" name="Freeform 49">
              <a:extLst>
                <a:ext uri="{FF2B5EF4-FFF2-40B4-BE49-F238E27FC236}">
                  <a16:creationId xmlns:a16="http://schemas.microsoft.com/office/drawing/2014/main" id="{70840464-B6A0-40E5-BA4A-1B99F6AD58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8" name="Freeform 50">
              <a:extLst>
                <a:ext uri="{FF2B5EF4-FFF2-40B4-BE49-F238E27FC236}">
                  <a16:creationId xmlns:a16="http://schemas.microsoft.com/office/drawing/2014/main" id="{A9D20A15-4967-4B13-B558-E81C4EDCFA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9" name="Freeform 51">
              <a:extLst>
                <a:ext uri="{FF2B5EF4-FFF2-40B4-BE49-F238E27FC236}">
                  <a16:creationId xmlns:a16="http://schemas.microsoft.com/office/drawing/2014/main" id="{6934E340-6667-466E-A5B7-B0167DC9C3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0" name="Freeform 52">
              <a:extLst>
                <a:ext uri="{FF2B5EF4-FFF2-40B4-BE49-F238E27FC236}">
                  <a16:creationId xmlns:a16="http://schemas.microsoft.com/office/drawing/2014/main" id="{4D349E6E-F4FB-43B7-86D6-C90C28801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1" name="Freeform 53">
              <a:extLst>
                <a:ext uri="{FF2B5EF4-FFF2-40B4-BE49-F238E27FC236}">
                  <a16:creationId xmlns:a16="http://schemas.microsoft.com/office/drawing/2014/main" id="{23D5ABA0-3217-4485-BCAE-779BD7E1B7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2" name="Freeform 54">
              <a:extLst>
                <a:ext uri="{FF2B5EF4-FFF2-40B4-BE49-F238E27FC236}">
                  <a16:creationId xmlns:a16="http://schemas.microsoft.com/office/drawing/2014/main" id="{45CF2BCB-E4BA-403E-905C-0254C5E24F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55">
              <a:extLst>
                <a:ext uri="{FF2B5EF4-FFF2-40B4-BE49-F238E27FC236}">
                  <a16:creationId xmlns:a16="http://schemas.microsoft.com/office/drawing/2014/main" id="{F12E1D2C-E1C8-455C-B173-30AB0D5101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56">
              <a:extLst>
                <a:ext uri="{FF2B5EF4-FFF2-40B4-BE49-F238E27FC236}">
                  <a16:creationId xmlns:a16="http://schemas.microsoft.com/office/drawing/2014/main" id="{A58BEE69-0D65-4014-93A8-414056A27F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Freeform 57">
              <a:extLst>
                <a:ext uri="{FF2B5EF4-FFF2-40B4-BE49-F238E27FC236}">
                  <a16:creationId xmlns:a16="http://schemas.microsoft.com/office/drawing/2014/main" id="{9C0C17B2-6B3A-47BF-A16C-2E7D52374E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Freeform 58">
              <a:extLst>
                <a:ext uri="{FF2B5EF4-FFF2-40B4-BE49-F238E27FC236}">
                  <a16:creationId xmlns:a16="http://schemas.microsoft.com/office/drawing/2014/main" id="{D71D7359-60C1-4277-8402-6C40DAF104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68" name="Group 67">
            <a:extLst>
              <a:ext uri="{FF2B5EF4-FFF2-40B4-BE49-F238E27FC236}">
                <a16:creationId xmlns:a16="http://schemas.microsoft.com/office/drawing/2014/main" id="{654E1FCF-A7F4-4093-B5BB-57A010B068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9" name="Rectangle 68">
              <a:extLst>
                <a:ext uri="{FF2B5EF4-FFF2-40B4-BE49-F238E27FC236}">
                  <a16:creationId xmlns:a16="http://schemas.microsoft.com/office/drawing/2014/main" id="{480FFF98-8D30-41CF-9577-5548BDA55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2">
              <a:extLst>
                <a:ext uri="{FF2B5EF4-FFF2-40B4-BE49-F238E27FC236}">
                  <a16:creationId xmlns:a16="http://schemas.microsoft.com/office/drawing/2014/main" id="{F15D5DBD-BBB6-45CF-A156-7920402B701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1571D6E5-898D-48B6-8D38-4F193949C53D}"/>
              </a:ext>
            </a:extLst>
          </p:cNvPr>
          <p:cNvSpPr>
            <a:spLocks noGrp="1"/>
          </p:cNvSpPr>
          <p:nvPr>
            <p:ph type="title"/>
          </p:nvPr>
        </p:nvSpPr>
        <p:spPr>
          <a:xfrm>
            <a:off x="1143000" y="4275668"/>
            <a:ext cx="8830733" cy="516041"/>
          </a:xfrm>
        </p:spPr>
        <p:txBody>
          <a:bodyPr vert="horz" lIns="91440" tIns="45720" rIns="91440" bIns="45720" rtlCol="0" anchor="b">
            <a:normAutofit fontScale="90000"/>
          </a:bodyPr>
          <a:lstStyle/>
          <a:p>
            <a:pPr algn="ctr"/>
            <a:r>
              <a:rPr lang="en-US" sz="4400" dirty="0"/>
              <a:t>buzzer</a:t>
            </a:r>
          </a:p>
        </p:txBody>
      </p:sp>
      <p:grpSp>
        <p:nvGrpSpPr>
          <p:cNvPr id="72" name="Group 71">
            <a:extLst>
              <a:ext uri="{FF2B5EF4-FFF2-40B4-BE49-F238E27FC236}">
                <a16:creationId xmlns:a16="http://schemas.microsoft.com/office/drawing/2014/main" id="{155DB736-08D2-4E69-8EE3-78B846E993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73" name="Rectangle 5">
              <a:extLst>
                <a:ext uri="{FF2B5EF4-FFF2-40B4-BE49-F238E27FC236}">
                  <a16:creationId xmlns:a16="http://schemas.microsoft.com/office/drawing/2014/main" id="{C88DB1C1-08C4-4B34-B60D-5C786CDD2E7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4" name="Freeform 6">
              <a:extLst>
                <a:ext uri="{FF2B5EF4-FFF2-40B4-BE49-F238E27FC236}">
                  <a16:creationId xmlns:a16="http://schemas.microsoft.com/office/drawing/2014/main" id="{F152C3FC-FF94-4D84-9DC7-1CB1CA2DAC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Freeform 7">
              <a:extLst>
                <a:ext uri="{FF2B5EF4-FFF2-40B4-BE49-F238E27FC236}">
                  <a16:creationId xmlns:a16="http://schemas.microsoft.com/office/drawing/2014/main" id="{5B47C196-5968-4FE7-A0DB-84C8E070E9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6" name="Freeform 8">
              <a:extLst>
                <a:ext uri="{FF2B5EF4-FFF2-40B4-BE49-F238E27FC236}">
                  <a16:creationId xmlns:a16="http://schemas.microsoft.com/office/drawing/2014/main" id="{E7FB1C4F-E86A-492B-8916-337C5BB1EF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9">
              <a:extLst>
                <a:ext uri="{FF2B5EF4-FFF2-40B4-BE49-F238E27FC236}">
                  <a16:creationId xmlns:a16="http://schemas.microsoft.com/office/drawing/2014/main" id="{406AD412-783F-4D7C-A663-80E6EF970A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10">
              <a:extLst>
                <a:ext uri="{FF2B5EF4-FFF2-40B4-BE49-F238E27FC236}">
                  <a16:creationId xmlns:a16="http://schemas.microsoft.com/office/drawing/2014/main" id="{F0B9206E-CED0-4F36-877E-D6915F760F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11">
              <a:extLst>
                <a:ext uri="{FF2B5EF4-FFF2-40B4-BE49-F238E27FC236}">
                  <a16:creationId xmlns:a16="http://schemas.microsoft.com/office/drawing/2014/main" id="{64178703-2CBD-4C5A-B310-AF6293D0EC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12">
              <a:extLst>
                <a:ext uri="{FF2B5EF4-FFF2-40B4-BE49-F238E27FC236}">
                  <a16:creationId xmlns:a16="http://schemas.microsoft.com/office/drawing/2014/main" id="{F7FF33B6-ACCD-492F-8ED1-8A49B7B894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13">
              <a:extLst>
                <a:ext uri="{FF2B5EF4-FFF2-40B4-BE49-F238E27FC236}">
                  <a16:creationId xmlns:a16="http://schemas.microsoft.com/office/drawing/2014/main" id="{2E9E8488-6461-42BF-A5B0-CE540E8E91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14">
              <a:extLst>
                <a:ext uri="{FF2B5EF4-FFF2-40B4-BE49-F238E27FC236}">
                  <a16:creationId xmlns:a16="http://schemas.microsoft.com/office/drawing/2014/main" id="{93C76817-E797-4C83-BEAD-B1227C2A3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15">
              <a:extLst>
                <a:ext uri="{FF2B5EF4-FFF2-40B4-BE49-F238E27FC236}">
                  <a16:creationId xmlns:a16="http://schemas.microsoft.com/office/drawing/2014/main" id="{995A1630-8834-4D97-892C-3B7C96FF34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Line 16">
              <a:extLst>
                <a:ext uri="{FF2B5EF4-FFF2-40B4-BE49-F238E27FC236}">
                  <a16:creationId xmlns:a16="http://schemas.microsoft.com/office/drawing/2014/main" id="{A66DE897-2E14-4999-9321-DB96DE65E3CF}"/>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5" name="Freeform 17">
              <a:extLst>
                <a:ext uri="{FF2B5EF4-FFF2-40B4-BE49-F238E27FC236}">
                  <a16:creationId xmlns:a16="http://schemas.microsoft.com/office/drawing/2014/main" id="{C1DD9CBA-740A-4077-B02A-449F0C5DF0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18">
              <a:extLst>
                <a:ext uri="{FF2B5EF4-FFF2-40B4-BE49-F238E27FC236}">
                  <a16:creationId xmlns:a16="http://schemas.microsoft.com/office/drawing/2014/main" id="{76F09DCE-D40A-48E5-A51A-DEF028B95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19">
              <a:extLst>
                <a:ext uri="{FF2B5EF4-FFF2-40B4-BE49-F238E27FC236}">
                  <a16:creationId xmlns:a16="http://schemas.microsoft.com/office/drawing/2014/main" id="{0D86CBE4-FF61-4F61-8452-EC9690D4C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20">
              <a:extLst>
                <a:ext uri="{FF2B5EF4-FFF2-40B4-BE49-F238E27FC236}">
                  <a16:creationId xmlns:a16="http://schemas.microsoft.com/office/drawing/2014/main" id="{745E0CC2-9950-4B3C-A0F7-A3AFDA8503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Rectangle 21">
              <a:extLst>
                <a:ext uri="{FF2B5EF4-FFF2-40B4-BE49-F238E27FC236}">
                  <a16:creationId xmlns:a16="http://schemas.microsoft.com/office/drawing/2014/main" id="{6CD743BF-6B26-4DB1-9275-415755CF6E0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0" name="Freeform 22">
              <a:extLst>
                <a:ext uri="{FF2B5EF4-FFF2-40B4-BE49-F238E27FC236}">
                  <a16:creationId xmlns:a16="http://schemas.microsoft.com/office/drawing/2014/main" id="{908B5973-402D-4F32-877E-E714DE8A81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23">
              <a:extLst>
                <a:ext uri="{FF2B5EF4-FFF2-40B4-BE49-F238E27FC236}">
                  <a16:creationId xmlns:a16="http://schemas.microsoft.com/office/drawing/2014/main" id="{AFF535C2-96AD-4038-9E25-08178E7A64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24">
              <a:extLst>
                <a:ext uri="{FF2B5EF4-FFF2-40B4-BE49-F238E27FC236}">
                  <a16:creationId xmlns:a16="http://schemas.microsoft.com/office/drawing/2014/main" id="{D0020962-8322-4C8C-85DF-4B9A99899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25">
              <a:extLst>
                <a:ext uri="{FF2B5EF4-FFF2-40B4-BE49-F238E27FC236}">
                  <a16:creationId xmlns:a16="http://schemas.microsoft.com/office/drawing/2014/main" id="{BA1EEDAC-36D1-47D2-9F2C-20DEA716D38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26">
              <a:extLst>
                <a:ext uri="{FF2B5EF4-FFF2-40B4-BE49-F238E27FC236}">
                  <a16:creationId xmlns:a16="http://schemas.microsoft.com/office/drawing/2014/main" id="{7206A54E-63AC-4ADD-B698-12666D2714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27">
              <a:extLst>
                <a:ext uri="{FF2B5EF4-FFF2-40B4-BE49-F238E27FC236}">
                  <a16:creationId xmlns:a16="http://schemas.microsoft.com/office/drawing/2014/main" id="{DE522E0A-8F97-4498-AD5B-81CFD4DF2A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28">
              <a:extLst>
                <a:ext uri="{FF2B5EF4-FFF2-40B4-BE49-F238E27FC236}">
                  <a16:creationId xmlns:a16="http://schemas.microsoft.com/office/drawing/2014/main" id="{E15910A4-E019-410A-84BE-789AC617C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29">
              <a:extLst>
                <a:ext uri="{FF2B5EF4-FFF2-40B4-BE49-F238E27FC236}">
                  <a16:creationId xmlns:a16="http://schemas.microsoft.com/office/drawing/2014/main" id="{C9C1FD91-B3C9-4D72-80EA-63204E69E2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30">
              <a:extLst>
                <a:ext uri="{FF2B5EF4-FFF2-40B4-BE49-F238E27FC236}">
                  <a16:creationId xmlns:a16="http://schemas.microsoft.com/office/drawing/2014/main" id="{A01F1DA6-B5F8-4F49-9175-5691EBFBA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31">
              <a:extLst>
                <a:ext uri="{FF2B5EF4-FFF2-40B4-BE49-F238E27FC236}">
                  <a16:creationId xmlns:a16="http://schemas.microsoft.com/office/drawing/2014/main" id="{572A6519-6568-4FF9-96AD-329F0E30FD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5" name="Picture 4" descr="A close up of a sign&#10;&#10;Description automatically generated">
            <a:extLst>
              <a:ext uri="{FF2B5EF4-FFF2-40B4-BE49-F238E27FC236}">
                <a16:creationId xmlns:a16="http://schemas.microsoft.com/office/drawing/2014/main" id="{8E49E56E-36F2-4084-9B2E-F45F6FC143BB}"/>
              </a:ext>
            </a:extLst>
          </p:cNvPr>
          <p:cNvPicPr>
            <a:picLocks noChangeAspect="1"/>
          </p:cNvPicPr>
          <p:nvPr/>
        </p:nvPicPr>
        <p:blipFill rotWithShape="1">
          <a:blip r:embed="rId4"/>
          <a:srcRect t="2778" r="-4" b="23361"/>
          <a:stretch/>
        </p:blipFill>
        <p:spPr>
          <a:xfrm>
            <a:off x="1141411" y="606426"/>
            <a:ext cx="4874998" cy="3299778"/>
          </a:xfrm>
          <a:custGeom>
            <a:avLst/>
            <a:gdLst/>
            <a:ahLst/>
            <a:cxnLst/>
            <a:rect l="l" t="t" r="r" b="b"/>
            <a:pathLst>
              <a:path w="4874998" h="3299778">
                <a:moveTo>
                  <a:pt x="160369" y="0"/>
                </a:moveTo>
                <a:lnTo>
                  <a:pt x="4874998" y="0"/>
                </a:lnTo>
                <a:lnTo>
                  <a:pt x="4874998" y="3299778"/>
                </a:lnTo>
                <a:lnTo>
                  <a:pt x="0" y="3299778"/>
                </a:lnTo>
                <a:lnTo>
                  <a:pt x="0" y="160369"/>
                </a:lnTo>
                <a:cubicBezTo>
                  <a:pt x="0" y="71800"/>
                  <a:pt x="71800" y="0"/>
                  <a:pt x="160369" y="0"/>
                </a:cubicBezTo>
                <a:close/>
              </a:path>
            </a:pathLst>
          </a:cu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3" name="Content Placeholder 4" descr="A picture containing chart&#10;&#10;Description automatically generated">
            <a:extLst>
              <a:ext uri="{FF2B5EF4-FFF2-40B4-BE49-F238E27FC236}">
                <a16:creationId xmlns:a16="http://schemas.microsoft.com/office/drawing/2014/main" id="{35F1408E-E323-4726-A993-8D0AE71E3042}"/>
              </a:ext>
            </a:extLst>
          </p:cNvPr>
          <p:cNvPicPr>
            <a:picLocks noGrp="1" noChangeAspect="1"/>
          </p:cNvPicPr>
          <p:nvPr/>
        </p:nvPicPr>
        <p:blipFill rotWithShape="1">
          <a:blip r:embed="rId5">
            <a:extLst>
              <a:ext uri="{28A0092B-C50C-407E-A947-70E740481C1C}">
                <a14:useLocalDpi xmlns:a14="http://schemas.microsoft.com/office/drawing/2010/main" val="0"/>
              </a:ext>
            </a:extLst>
          </a:blip>
          <a:srcRect r="-1" b="32293"/>
          <a:stretch/>
        </p:blipFill>
        <p:spPr>
          <a:xfrm>
            <a:off x="6180137" y="606426"/>
            <a:ext cx="4873629" cy="3299778"/>
          </a:xfrm>
          <a:custGeom>
            <a:avLst/>
            <a:gdLst/>
            <a:ahLst/>
            <a:cxnLst/>
            <a:rect l="l" t="t" r="r" b="b"/>
            <a:pathLst>
              <a:path w="4873629" h="3299778">
                <a:moveTo>
                  <a:pt x="0" y="0"/>
                </a:moveTo>
                <a:lnTo>
                  <a:pt x="4873629" y="0"/>
                </a:lnTo>
                <a:lnTo>
                  <a:pt x="4873629" y="3139409"/>
                </a:lnTo>
                <a:cubicBezTo>
                  <a:pt x="4873629" y="3227978"/>
                  <a:pt x="4801829" y="3299778"/>
                  <a:pt x="4713260" y="3299778"/>
                </a:cubicBezTo>
                <a:lnTo>
                  <a:pt x="0" y="3299778"/>
                </a:lnTo>
                <a:close/>
              </a:path>
            </a:pathLst>
          </a:cu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01" name="Group 100">
            <a:extLst>
              <a:ext uri="{FF2B5EF4-FFF2-40B4-BE49-F238E27FC236}">
                <a16:creationId xmlns:a16="http://schemas.microsoft.com/office/drawing/2014/main" id="{D69B83E7-F7F0-46E0-9E35-30DDB4652A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02" name="Freeform 32">
              <a:extLst>
                <a:ext uri="{FF2B5EF4-FFF2-40B4-BE49-F238E27FC236}">
                  <a16:creationId xmlns:a16="http://schemas.microsoft.com/office/drawing/2014/main" id="{17DFCFAA-2EE6-440C-AEF4-7179FF582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33">
              <a:extLst>
                <a:ext uri="{FF2B5EF4-FFF2-40B4-BE49-F238E27FC236}">
                  <a16:creationId xmlns:a16="http://schemas.microsoft.com/office/drawing/2014/main" id="{F54111FE-04C5-47D9-BD1D-847CD9BAA1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34">
              <a:extLst>
                <a:ext uri="{FF2B5EF4-FFF2-40B4-BE49-F238E27FC236}">
                  <a16:creationId xmlns:a16="http://schemas.microsoft.com/office/drawing/2014/main" id="{60C0B3C5-34BD-4189-89AC-9A236D349B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35">
              <a:extLst>
                <a:ext uri="{FF2B5EF4-FFF2-40B4-BE49-F238E27FC236}">
                  <a16:creationId xmlns:a16="http://schemas.microsoft.com/office/drawing/2014/main" id="{0A2FCD62-5A25-4CBA-94B2-8DAE16C63A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36">
              <a:extLst>
                <a:ext uri="{FF2B5EF4-FFF2-40B4-BE49-F238E27FC236}">
                  <a16:creationId xmlns:a16="http://schemas.microsoft.com/office/drawing/2014/main" id="{9ADA44A2-ECAE-4D0D-98EA-C7E23D938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37">
              <a:extLst>
                <a:ext uri="{FF2B5EF4-FFF2-40B4-BE49-F238E27FC236}">
                  <a16:creationId xmlns:a16="http://schemas.microsoft.com/office/drawing/2014/main" id="{350C453D-DE79-44B2-A2FF-B68218929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38">
              <a:extLst>
                <a:ext uri="{FF2B5EF4-FFF2-40B4-BE49-F238E27FC236}">
                  <a16:creationId xmlns:a16="http://schemas.microsoft.com/office/drawing/2014/main" id="{B9CC0F87-FE95-480A-BB09-8C0F45D074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39">
              <a:extLst>
                <a:ext uri="{FF2B5EF4-FFF2-40B4-BE49-F238E27FC236}">
                  <a16:creationId xmlns:a16="http://schemas.microsoft.com/office/drawing/2014/main" id="{69975127-CBE3-482A-AC23-6897CE596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Freeform 40">
              <a:extLst>
                <a:ext uri="{FF2B5EF4-FFF2-40B4-BE49-F238E27FC236}">
                  <a16:creationId xmlns:a16="http://schemas.microsoft.com/office/drawing/2014/main" id="{7AB463BB-2FE2-4EE4-ABA1-5CADAB1214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Rectangle 41">
              <a:extLst>
                <a:ext uri="{FF2B5EF4-FFF2-40B4-BE49-F238E27FC236}">
                  <a16:creationId xmlns:a16="http://schemas.microsoft.com/office/drawing/2014/main" id="{BE9B5EC4-29CE-4A0D-84FE-E47718CE4A1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sp>
        <p:nvSpPr>
          <p:cNvPr id="6" name="TextBox 5">
            <a:extLst>
              <a:ext uri="{FF2B5EF4-FFF2-40B4-BE49-F238E27FC236}">
                <a16:creationId xmlns:a16="http://schemas.microsoft.com/office/drawing/2014/main" id="{26346793-F8A7-40BD-B8DD-5AEF5E747F69}"/>
              </a:ext>
            </a:extLst>
          </p:cNvPr>
          <p:cNvSpPr txBox="1"/>
          <p:nvPr/>
        </p:nvSpPr>
        <p:spPr>
          <a:xfrm>
            <a:off x="1404938" y="4791709"/>
            <a:ext cx="9826624" cy="923330"/>
          </a:xfrm>
          <a:prstGeom prst="rect">
            <a:avLst/>
          </a:prstGeom>
          <a:noFill/>
        </p:spPr>
        <p:txBody>
          <a:bodyPr wrap="square" rtlCol="0">
            <a:spAutoFit/>
          </a:bodyPr>
          <a:lstStyle/>
          <a:p>
            <a:r>
              <a:rPr lang="en-US" dirty="0"/>
              <a:t>In this project, buzzer is used to indicate that the temperature of customer is more than the threshold value.</a:t>
            </a:r>
          </a:p>
          <a:p>
            <a:endParaRPr lang="en-US" dirty="0"/>
          </a:p>
          <a:p>
            <a:r>
              <a:rPr lang="en-US" dirty="0"/>
              <a:t>Operating voltage of buzzer is 5V.</a:t>
            </a:r>
          </a:p>
        </p:txBody>
      </p:sp>
    </p:spTree>
    <p:extLst>
      <p:ext uri="{BB962C8B-B14F-4D97-AF65-F5344CB8AC3E}">
        <p14:creationId xmlns:p14="http://schemas.microsoft.com/office/powerpoint/2010/main" val="26470976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C4BAF-C447-4B5A-B85B-C87147BDF327}"/>
              </a:ext>
            </a:extLst>
          </p:cNvPr>
          <p:cNvSpPr>
            <a:spLocks noGrp="1"/>
          </p:cNvSpPr>
          <p:nvPr>
            <p:ph type="title"/>
          </p:nvPr>
        </p:nvSpPr>
        <p:spPr>
          <a:xfrm>
            <a:off x="1141413" y="618518"/>
            <a:ext cx="9905998" cy="719952"/>
          </a:xfrm>
        </p:spPr>
        <p:txBody>
          <a:bodyPr/>
          <a:lstStyle/>
          <a:p>
            <a:pPr algn="ctr"/>
            <a:r>
              <a:rPr lang="en-US" dirty="0"/>
              <a:t>Connecting buzzer to </a:t>
            </a:r>
            <a:r>
              <a:rPr lang="en-US" dirty="0" err="1"/>
              <a:t>bbb</a:t>
            </a:r>
            <a:endParaRPr lang="en-US" dirty="0"/>
          </a:p>
        </p:txBody>
      </p:sp>
      <p:pic>
        <p:nvPicPr>
          <p:cNvPr id="4" name="Picture 3" descr="Diagram&#10;&#10;Description automatically generated">
            <a:extLst>
              <a:ext uri="{FF2B5EF4-FFF2-40B4-BE49-F238E27FC236}">
                <a16:creationId xmlns:a16="http://schemas.microsoft.com/office/drawing/2014/main" id="{FCAE1D42-000F-40B3-A629-56DEEB72EAE6}"/>
              </a:ext>
            </a:extLst>
          </p:cNvPr>
          <p:cNvPicPr>
            <a:picLocks noChangeAspect="1"/>
          </p:cNvPicPr>
          <p:nvPr/>
        </p:nvPicPr>
        <p:blipFill>
          <a:blip r:embed="rId2"/>
          <a:stretch>
            <a:fillRect/>
          </a:stretch>
        </p:blipFill>
        <p:spPr>
          <a:xfrm>
            <a:off x="410817" y="1205948"/>
            <a:ext cx="8388626" cy="5344718"/>
          </a:xfrm>
          <a:prstGeom prst="rect">
            <a:avLst/>
          </a:prstGeom>
        </p:spPr>
      </p:pic>
      <p:sp>
        <p:nvSpPr>
          <p:cNvPr id="5" name="TextBox 4">
            <a:extLst>
              <a:ext uri="{FF2B5EF4-FFF2-40B4-BE49-F238E27FC236}">
                <a16:creationId xmlns:a16="http://schemas.microsoft.com/office/drawing/2014/main" id="{4722E117-ECB0-41FC-801E-B65E34167393}"/>
              </a:ext>
            </a:extLst>
          </p:cNvPr>
          <p:cNvSpPr txBox="1"/>
          <p:nvPr/>
        </p:nvSpPr>
        <p:spPr>
          <a:xfrm>
            <a:off x="9157252" y="2438400"/>
            <a:ext cx="2398644" cy="2585323"/>
          </a:xfrm>
          <a:prstGeom prst="rect">
            <a:avLst/>
          </a:prstGeom>
          <a:noFill/>
        </p:spPr>
        <p:txBody>
          <a:bodyPr wrap="square" rtlCol="0">
            <a:spAutoFit/>
          </a:bodyPr>
          <a:lstStyle/>
          <a:p>
            <a:r>
              <a:rPr lang="en-US" dirty="0"/>
              <a:t>Buzzer is connected to </a:t>
            </a:r>
            <a:r>
              <a:rPr lang="en-US" dirty="0" err="1"/>
              <a:t>Beaglebone</a:t>
            </a:r>
            <a:r>
              <a:rPr lang="en-US" dirty="0"/>
              <a:t> Black using GPIO pins.</a:t>
            </a:r>
          </a:p>
          <a:p>
            <a:endParaRPr lang="en-US" dirty="0"/>
          </a:p>
          <a:p>
            <a:r>
              <a:rPr lang="en-US" dirty="0"/>
              <a:t>NEGATIVE is connected to the pin 46 of port 9 and POSITIVE is connected to the pin 23 of port 9</a:t>
            </a:r>
          </a:p>
        </p:txBody>
      </p:sp>
    </p:spTree>
    <p:extLst>
      <p:ext uri="{BB962C8B-B14F-4D97-AF65-F5344CB8AC3E}">
        <p14:creationId xmlns:p14="http://schemas.microsoft.com/office/powerpoint/2010/main" val="17250865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A725256B-14D4-4D13-99C3-67DB4DB08B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63B162F2-B930-47F6-A9DC-B50E364544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3" name="Rectangle 5">
              <a:extLst>
                <a:ext uri="{FF2B5EF4-FFF2-40B4-BE49-F238E27FC236}">
                  <a16:creationId xmlns:a16="http://schemas.microsoft.com/office/drawing/2014/main" id="{6D0E7CA2-3FE6-4654-9900-A471C13122F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 name="Freeform 6">
              <a:extLst>
                <a:ext uri="{FF2B5EF4-FFF2-40B4-BE49-F238E27FC236}">
                  <a16:creationId xmlns:a16="http://schemas.microsoft.com/office/drawing/2014/main" id="{55AD5E0D-76E5-49B6-BC6B-0E05F9F60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7">
              <a:extLst>
                <a:ext uri="{FF2B5EF4-FFF2-40B4-BE49-F238E27FC236}">
                  <a16:creationId xmlns:a16="http://schemas.microsoft.com/office/drawing/2014/main" id="{0C9EF950-31D2-48DF-ACA2-E34AD353DE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Rectangle 8">
              <a:extLst>
                <a:ext uri="{FF2B5EF4-FFF2-40B4-BE49-F238E27FC236}">
                  <a16:creationId xmlns:a16="http://schemas.microsoft.com/office/drawing/2014/main" id="{DE78A160-3564-432F-B8BC-5656867D3B3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7" name="Freeform 9">
              <a:extLst>
                <a:ext uri="{FF2B5EF4-FFF2-40B4-BE49-F238E27FC236}">
                  <a16:creationId xmlns:a16="http://schemas.microsoft.com/office/drawing/2014/main" id="{476DB23F-8033-45F5-9922-F7858DA4F5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10">
              <a:extLst>
                <a:ext uri="{FF2B5EF4-FFF2-40B4-BE49-F238E27FC236}">
                  <a16:creationId xmlns:a16="http://schemas.microsoft.com/office/drawing/2014/main" id="{4069CC88-3CCB-4F31-9416-7C8B4AFB05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1">
              <a:extLst>
                <a:ext uri="{FF2B5EF4-FFF2-40B4-BE49-F238E27FC236}">
                  <a16:creationId xmlns:a16="http://schemas.microsoft.com/office/drawing/2014/main" id="{4AEDE138-84AE-45BA-BCE8-0F9F2E3CE0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2">
              <a:extLst>
                <a:ext uri="{FF2B5EF4-FFF2-40B4-BE49-F238E27FC236}">
                  <a16:creationId xmlns:a16="http://schemas.microsoft.com/office/drawing/2014/main" id="{81F00943-F4AD-44CD-B70E-46DA968949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3">
              <a:extLst>
                <a:ext uri="{FF2B5EF4-FFF2-40B4-BE49-F238E27FC236}">
                  <a16:creationId xmlns:a16="http://schemas.microsoft.com/office/drawing/2014/main" id="{4BE68431-6001-4AB1-BC5C-E94999B20F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4">
              <a:extLst>
                <a:ext uri="{FF2B5EF4-FFF2-40B4-BE49-F238E27FC236}">
                  <a16:creationId xmlns:a16="http://schemas.microsoft.com/office/drawing/2014/main" id="{967C9189-F86F-4CE3-8D31-D23227B59F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5">
              <a:extLst>
                <a:ext uri="{FF2B5EF4-FFF2-40B4-BE49-F238E27FC236}">
                  <a16:creationId xmlns:a16="http://schemas.microsoft.com/office/drawing/2014/main" id="{7B2449D7-EFEF-475B-A5C0-A40D374A34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6">
              <a:extLst>
                <a:ext uri="{FF2B5EF4-FFF2-40B4-BE49-F238E27FC236}">
                  <a16:creationId xmlns:a16="http://schemas.microsoft.com/office/drawing/2014/main" id="{34D92C4F-DD4F-4D85-8BC6-FCE6AB5A67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7">
              <a:extLst>
                <a:ext uri="{FF2B5EF4-FFF2-40B4-BE49-F238E27FC236}">
                  <a16:creationId xmlns:a16="http://schemas.microsoft.com/office/drawing/2014/main" id="{A4AAAF9D-16BC-4DA1-A813-FC37F1829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8">
              <a:extLst>
                <a:ext uri="{FF2B5EF4-FFF2-40B4-BE49-F238E27FC236}">
                  <a16:creationId xmlns:a16="http://schemas.microsoft.com/office/drawing/2014/main" id="{83BF3428-5CAD-4606-8F85-07BE0D1D56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9">
              <a:extLst>
                <a:ext uri="{FF2B5EF4-FFF2-40B4-BE49-F238E27FC236}">
                  <a16:creationId xmlns:a16="http://schemas.microsoft.com/office/drawing/2014/main" id="{53DFE6DE-47E4-4F4B-8A42-AD863AADCA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20">
              <a:extLst>
                <a:ext uri="{FF2B5EF4-FFF2-40B4-BE49-F238E27FC236}">
                  <a16:creationId xmlns:a16="http://schemas.microsoft.com/office/drawing/2014/main" id="{28F69E0A-4B2A-436B-AD31-98BA8354B6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1">
              <a:extLst>
                <a:ext uri="{FF2B5EF4-FFF2-40B4-BE49-F238E27FC236}">
                  <a16:creationId xmlns:a16="http://schemas.microsoft.com/office/drawing/2014/main" id="{C509CD92-F0C1-48BB-BF1A-63522FDC11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22">
              <a:extLst>
                <a:ext uri="{FF2B5EF4-FFF2-40B4-BE49-F238E27FC236}">
                  <a16:creationId xmlns:a16="http://schemas.microsoft.com/office/drawing/2014/main" id="{3A98D60C-77A4-42AF-B86D-48F7C9AB13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3">
              <a:extLst>
                <a:ext uri="{FF2B5EF4-FFF2-40B4-BE49-F238E27FC236}">
                  <a16:creationId xmlns:a16="http://schemas.microsoft.com/office/drawing/2014/main" id="{56DCCB48-D8A9-40A6-B68C-43A35C0E00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4">
              <a:extLst>
                <a:ext uri="{FF2B5EF4-FFF2-40B4-BE49-F238E27FC236}">
                  <a16:creationId xmlns:a16="http://schemas.microsoft.com/office/drawing/2014/main" id="{133E4DA3-90B9-416E-A5CE-D9C5661A23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5">
              <a:extLst>
                <a:ext uri="{FF2B5EF4-FFF2-40B4-BE49-F238E27FC236}">
                  <a16:creationId xmlns:a16="http://schemas.microsoft.com/office/drawing/2014/main" id="{AE3DA917-3C00-46A1-8D21-F61A371B6C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6">
              <a:extLst>
                <a:ext uri="{FF2B5EF4-FFF2-40B4-BE49-F238E27FC236}">
                  <a16:creationId xmlns:a16="http://schemas.microsoft.com/office/drawing/2014/main" id="{96B1C7DA-E795-4A0B-8924-D205BD6C0F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7">
              <a:extLst>
                <a:ext uri="{FF2B5EF4-FFF2-40B4-BE49-F238E27FC236}">
                  <a16:creationId xmlns:a16="http://schemas.microsoft.com/office/drawing/2014/main" id="{FEBAF99F-3686-45F0-8401-882C3ABC1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8">
              <a:extLst>
                <a:ext uri="{FF2B5EF4-FFF2-40B4-BE49-F238E27FC236}">
                  <a16:creationId xmlns:a16="http://schemas.microsoft.com/office/drawing/2014/main" id="{58211079-9C36-4253-852F-95B3ABA23E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9">
              <a:extLst>
                <a:ext uri="{FF2B5EF4-FFF2-40B4-BE49-F238E27FC236}">
                  <a16:creationId xmlns:a16="http://schemas.microsoft.com/office/drawing/2014/main" id="{1FE74215-6F2F-4A03-9CC7-523029CD6E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30">
              <a:extLst>
                <a:ext uri="{FF2B5EF4-FFF2-40B4-BE49-F238E27FC236}">
                  <a16:creationId xmlns:a16="http://schemas.microsoft.com/office/drawing/2014/main" id="{4476ED71-2A5C-4F27-9FFB-F1E6B5129E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31">
              <a:extLst>
                <a:ext uri="{FF2B5EF4-FFF2-40B4-BE49-F238E27FC236}">
                  <a16:creationId xmlns:a16="http://schemas.microsoft.com/office/drawing/2014/main" id="{8267D7F5-A20A-4609-B63A-62ED63F84D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32">
              <a:extLst>
                <a:ext uri="{FF2B5EF4-FFF2-40B4-BE49-F238E27FC236}">
                  <a16:creationId xmlns:a16="http://schemas.microsoft.com/office/drawing/2014/main" id="{E6AFB22C-4FCF-45A6-BF31-9540A6F3426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Rectangle 33">
              <a:extLst>
                <a:ext uri="{FF2B5EF4-FFF2-40B4-BE49-F238E27FC236}">
                  <a16:creationId xmlns:a16="http://schemas.microsoft.com/office/drawing/2014/main" id="{DB317745-3841-4AD5-8FC4-511A5D10F48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2" name="Freeform 34">
              <a:extLst>
                <a:ext uri="{FF2B5EF4-FFF2-40B4-BE49-F238E27FC236}">
                  <a16:creationId xmlns:a16="http://schemas.microsoft.com/office/drawing/2014/main" id="{6D3BA348-0C90-4EE6-A16C-D17E90187C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5">
              <a:extLst>
                <a:ext uri="{FF2B5EF4-FFF2-40B4-BE49-F238E27FC236}">
                  <a16:creationId xmlns:a16="http://schemas.microsoft.com/office/drawing/2014/main" id="{B3FAA4DB-6C54-4C44-8BBF-AE205CE598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6">
              <a:extLst>
                <a:ext uri="{FF2B5EF4-FFF2-40B4-BE49-F238E27FC236}">
                  <a16:creationId xmlns:a16="http://schemas.microsoft.com/office/drawing/2014/main" id="{097CA9F8-5865-4D17-A051-172DDDD89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7">
              <a:extLst>
                <a:ext uri="{FF2B5EF4-FFF2-40B4-BE49-F238E27FC236}">
                  <a16:creationId xmlns:a16="http://schemas.microsoft.com/office/drawing/2014/main" id="{2C296192-B697-47A2-AC95-FC8641268E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8">
              <a:extLst>
                <a:ext uri="{FF2B5EF4-FFF2-40B4-BE49-F238E27FC236}">
                  <a16:creationId xmlns:a16="http://schemas.microsoft.com/office/drawing/2014/main" id="{9C9AD537-B004-4991-9A8B-ECF72AF63F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9">
              <a:extLst>
                <a:ext uri="{FF2B5EF4-FFF2-40B4-BE49-F238E27FC236}">
                  <a16:creationId xmlns:a16="http://schemas.microsoft.com/office/drawing/2014/main" id="{9DF274C3-D204-4FB8-9209-BDB30F99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40">
              <a:extLst>
                <a:ext uri="{FF2B5EF4-FFF2-40B4-BE49-F238E27FC236}">
                  <a16:creationId xmlns:a16="http://schemas.microsoft.com/office/drawing/2014/main" id="{4909F4FF-54C5-43F7-8753-91D0035036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41">
              <a:extLst>
                <a:ext uri="{FF2B5EF4-FFF2-40B4-BE49-F238E27FC236}">
                  <a16:creationId xmlns:a16="http://schemas.microsoft.com/office/drawing/2014/main" id="{5FE19BB2-6FAC-4FF4-BE92-30D8A3C020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42">
              <a:extLst>
                <a:ext uri="{FF2B5EF4-FFF2-40B4-BE49-F238E27FC236}">
                  <a16:creationId xmlns:a16="http://schemas.microsoft.com/office/drawing/2014/main" id="{C52D5DC1-58EE-4153-825A-B09C698C38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43">
              <a:extLst>
                <a:ext uri="{FF2B5EF4-FFF2-40B4-BE49-F238E27FC236}">
                  <a16:creationId xmlns:a16="http://schemas.microsoft.com/office/drawing/2014/main" id="{81A663EF-73E5-477B-91AD-18FA889DD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44">
              <a:extLst>
                <a:ext uri="{FF2B5EF4-FFF2-40B4-BE49-F238E27FC236}">
                  <a16:creationId xmlns:a16="http://schemas.microsoft.com/office/drawing/2014/main" id="{B4DBBF7D-8C34-4013-A287-BFEC0003878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Rectangle 45">
              <a:extLst>
                <a:ext uri="{FF2B5EF4-FFF2-40B4-BE49-F238E27FC236}">
                  <a16:creationId xmlns:a16="http://schemas.microsoft.com/office/drawing/2014/main" id="{5EDAC163-083A-4AEE-80D6-E9774E16095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54" name="Freeform 46">
              <a:extLst>
                <a:ext uri="{FF2B5EF4-FFF2-40B4-BE49-F238E27FC236}">
                  <a16:creationId xmlns:a16="http://schemas.microsoft.com/office/drawing/2014/main" id="{F898E171-D099-48A5-B01A-D8CC6DED22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5" name="Freeform 47">
              <a:extLst>
                <a:ext uri="{FF2B5EF4-FFF2-40B4-BE49-F238E27FC236}">
                  <a16:creationId xmlns:a16="http://schemas.microsoft.com/office/drawing/2014/main" id="{AB23D959-BC81-4FD8-BED8-3AB7910673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6" name="Freeform 48">
              <a:extLst>
                <a:ext uri="{FF2B5EF4-FFF2-40B4-BE49-F238E27FC236}">
                  <a16:creationId xmlns:a16="http://schemas.microsoft.com/office/drawing/2014/main" id="{64CA4034-86BB-4E4B-8BDE-F144EFD665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7" name="Freeform 49">
              <a:extLst>
                <a:ext uri="{FF2B5EF4-FFF2-40B4-BE49-F238E27FC236}">
                  <a16:creationId xmlns:a16="http://schemas.microsoft.com/office/drawing/2014/main" id="{8D8C2377-2A01-46E3-B448-BC68296A8A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8" name="Freeform 50">
              <a:extLst>
                <a:ext uri="{FF2B5EF4-FFF2-40B4-BE49-F238E27FC236}">
                  <a16:creationId xmlns:a16="http://schemas.microsoft.com/office/drawing/2014/main" id="{9C241A62-FC0D-442C-848E-2CE07E78FE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9" name="Freeform 51">
              <a:extLst>
                <a:ext uri="{FF2B5EF4-FFF2-40B4-BE49-F238E27FC236}">
                  <a16:creationId xmlns:a16="http://schemas.microsoft.com/office/drawing/2014/main" id="{3ACC34B9-6FA5-4877-B540-29C8C4A67A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0" name="Freeform 52">
              <a:extLst>
                <a:ext uri="{FF2B5EF4-FFF2-40B4-BE49-F238E27FC236}">
                  <a16:creationId xmlns:a16="http://schemas.microsoft.com/office/drawing/2014/main" id="{D362703C-25CE-49F8-806C-8BFE4068C6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1" name="Freeform 53">
              <a:extLst>
                <a:ext uri="{FF2B5EF4-FFF2-40B4-BE49-F238E27FC236}">
                  <a16:creationId xmlns:a16="http://schemas.microsoft.com/office/drawing/2014/main" id="{B0EF9A27-4999-40AE-BA08-70C3BBE18F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2" name="Freeform 54">
              <a:extLst>
                <a:ext uri="{FF2B5EF4-FFF2-40B4-BE49-F238E27FC236}">
                  <a16:creationId xmlns:a16="http://schemas.microsoft.com/office/drawing/2014/main" id="{D715A6D3-544B-4B12-9841-5A1F6B33E3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55">
              <a:extLst>
                <a:ext uri="{FF2B5EF4-FFF2-40B4-BE49-F238E27FC236}">
                  <a16:creationId xmlns:a16="http://schemas.microsoft.com/office/drawing/2014/main" id="{82B48662-B68D-4BC7-B8D2-23826AB86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56">
              <a:extLst>
                <a:ext uri="{FF2B5EF4-FFF2-40B4-BE49-F238E27FC236}">
                  <a16:creationId xmlns:a16="http://schemas.microsoft.com/office/drawing/2014/main" id="{D2EEDA5F-E97D-4265-9E81-DF0976EC76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Freeform 57">
              <a:extLst>
                <a:ext uri="{FF2B5EF4-FFF2-40B4-BE49-F238E27FC236}">
                  <a16:creationId xmlns:a16="http://schemas.microsoft.com/office/drawing/2014/main" id="{BC1768C4-E2D0-481F-A3B9-7A5EAE2C7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Freeform 58">
              <a:extLst>
                <a:ext uri="{FF2B5EF4-FFF2-40B4-BE49-F238E27FC236}">
                  <a16:creationId xmlns:a16="http://schemas.microsoft.com/office/drawing/2014/main" id="{39321CDD-4745-45CC-9FCC-64B8C1D9E3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B7C18FE2-E4A1-4A39-A169-3A705D31CDBF}"/>
              </a:ext>
            </a:extLst>
          </p:cNvPr>
          <p:cNvSpPr>
            <a:spLocks noGrp="1"/>
          </p:cNvSpPr>
          <p:nvPr>
            <p:ph type="title"/>
          </p:nvPr>
        </p:nvSpPr>
        <p:spPr>
          <a:xfrm>
            <a:off x="1876425" y="1113282"/>
            <a:ext cx="3734941" cy="688531"/>
          </a:xfrm>
        </p:spPr>
        <p:txBody>
          <a:bodyPr vert="horz" lIns="91440" tIns="45720" rIns="91440" bIns="45720" rtlCol="0" anchor="b">
            <a:normAutofit fontScale="90000"/>
          </a:bodyPr>
          <a:lstStyle/>
          <a:p>
            <a:pPr algn="ctr"/>
            <a:r>
              <a:rPr lang="en-US" sz="4800" dirty="0"/>
              <a:t>lcd</a:t>
            </a:r>
          </a:p>
        </p:txBody>
      </p:sp>
      <p:sp>
        <p:nvSpPr>
          <p:cNvPr id="68" name="Round Diagonal Corner Rectangle 6">
            <a:extLst>
              <a:ext uri="{FF2B5EF4-FFF2-40B4-BE49-F238E27FC236}">
                <a16:creationId xmlns:a16="http://schemas.microsoft.com/office/drawing/2014/main" id="{5B7CB14F-7E68-4A39-94E2-0B523E60F7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808057"/>
            <a:ext cx="5286376"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3" descr="1602 (16x2) LCD Display with I2C/IIC interface - Blue Backlight buy online  at Low Price in India - ElectronicsComp.com">
            <a:extLst>
              <a:ext uri="{FF2B5EF4-FFF2-40B4-BE49-F238E27FC236}">
                <a16:creationId xmlns:a16="http://schemas.microsoft.com/office/drawing/2014/main" id="{D47F2085-7113-44D3-8B46-1977328EE4C4}"/>
              </a:ext>
            </a:extLst>
          </p:cNvPr>
          <p:cNvPicPr>
            <a:picLocks noGrp="1"/>
          </p:cNvPicPr>
          <p:nvPr/>
        </p:nvPicPr>
        <p:blipFill>
          <a:blip r:embed="rId4">
            <a:extLst>
              <a:ext uri="{28A0092B-C50C-407E-A947-70E740481C1C}">
                <a14:useLocalDpi xmlns:a14="http://schemas.microsoft.com/office/drawing/2010/main" val="0"/>
              </a:ext>
            </a:extLst>
          </a:blip>
          <a:stretch>
            <a:fillRect/>
          </a:stretch>
        </p:blipFill>
        <p:spPr bwMode="auto">
          <a:xfrm>
            <a:off x="7636011" y="1136607"/>
            <a:ext cx="2206352" cy="2206352"/>
          </a:xfrm>
          <a:prstGeom prst="rect">
            <a:avLst/>
          </a:prstGeom>
          <a:noFill/>
        </p:spPr>
      </p:pic>
      <p:pic>
        <p:nvPicPr>
          <p:cNvPr id="5" name="Picture 4" descr="A picture containing diagram&#10;&#10;Description automatically generated">
            <a:extLst>
              <a:ext uri="{FF2B5EF4-FFF2-40B4-BE49-F238E27FC236}">
                <a16:creationId xmlns:a16="http://schemas.microsoft.com/office/drawing/2014/main" id="{CA944497-DCCA-4586-A05F-2A4F78F9A26A}"/>
              </a:ext>
            </a:extLst>
          </p:cNvPr>
          <p:cNvPicPr>
            <a:picLocks noChangeAspect="1"/>
          </p:cNvPicPr>
          <p:nvPr/>
        </p:nvPicPr>
        <p:blipFill>
          <a:blip r:embed="rId5"/>
          <a:stretch>
            <a:fillRect/>
          </a:stretch>
        </p:blipFill>
        <p:spPr>
          <a:xfrm>
            <a:off x="6421395" y="3790406"/>
            <a:ext cx="4635583" cy="1640640"/>
          </a:xfrm>
          <a:prstGeom prst="rect">
            <a:avLst/>
          </a:prstGeom>
        </p:spPr>
      </p:pic>
      <p:sp>
        <p:nvSpPr>
          <p:cNvPr id="6" name="TextBox 5">
            <a:extLst>
              <a:ext uri="{FF2B5EF4-FFF2-40B4-BE49-F238E27FC236}">
                <a16:creationId xmlns:a16="http://schemas.microsoft.com/office/drawing/2014/main" id="{77339C5A-A330-465B-B15D-1DFA9C4676C7}"/>
              </a:ext>
            </a:extLst>
          </p:cNvPr>
          <p:cNvSpPr txBox="1"/>
          <p:nvPr/>
        </p:nvSpPr>
        <p:spPr>
          <a:xfrm>
            <a:off x="1314450" y="1744663"/>
            <a:ext cx="3305174" cy="3970318"/>
          </a:xfrm>
          <a:prstGeom prst="rect">
            <a:avLst/>
          </a:prstGeom>
          <a:noFill/>
        </p:spPr>
        <p:txBody>
          <a:bodyPr wrap="square" rtlCol="0">
            <a:spAutoFit/>
          </a:bodyPr>
          <a:lstStyle/>
          <a:p>
            <a:r>
              <a:rPr lang="en-US" dirty="0"/>
              <a:t>In this project 16*2 I2C LCD is used to display the total number of customers in the store. </a:t>
            </a:r>
          </a:p>
          <a:p>
            <a:endParaRPr lang="en-US" dirty="0"/>
          </a:p>
          <a:p>
            <a:r>
              <a:rPr lang="en-US" dirty="0"/>
              <a:t>Operating Voltage is 4.7V to 5.3V</a:t>
            </a:r>
          </a:p>
          <a:p>
            <a:endParaRPr lang="en-US" dirty="0"/>
          </a:p>
          <a:p>
            <a:r>
              <a:rPr lang="en-US" dirty="0"/>
              <a:t>Current consumption is 1mA without backlight.</a:t>
            </a:r>
          </a:p>
          <a:p>
            <a:endParaRPr lang="en-US" dirty="0"/>
          </a:p>
          <a:p>
            <a:r>
              <a:rPr lang="en-US" dirty="0"/>
              <a:t>Alphanumeric LCD display module, meaning can display alphabets and numbers</a:t>
            </a:r>
          </a:p>
          <a:p>
            <a:endParaRPr lang="en-US" dirty="0"/>
          </a:p>
        </p:txBody>
      </p:sp>
    </p:spTree>
    <p:extLst>
      <p:ext uri="{BB962C8B-B14F-4D97-AF65-F5344CB8AC3E}">
        <p14:creationId xmlns:p14="http://schemas.microsoft.com/office/powerpoint/2010/main" val="27714787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06E28-7C26-4AAD-B1C2-536385D8FA2C}"/>
              </a:ext>
            </a:extLst>
          </p:cNvPr>
          <p:cNvSpPr>
            <a:spLocks noGrp="1"/>
          </p:cNvSpPr>
          <p:nvPr>
            <p:ph type="title"/>
          </p:nvPr>
        </p:nvSpPr>
        <p:spPr>
          <a:xfrm>
            <a:off x="1141413" y="618518"/>
            <a:ext cx="9905998" cy="600682"/>
          </a:xfrm>
        </p:spPr>
        <p:txBody>
          <a:bodyPr/>
          <a:lstStyle/>
          <a:p>
            <a:pPr algn="ctr"/>
            <a:r>
              <a:rPr lang="en-US" dirty="0"/>
              <a:t>Connecting lcd to </a:t>
            </a:r>
            <a:r>
              <a:rPr lang="en-US" dirty="0" err="1"/>
              <a:t>bbb</a:t>
            </a:r>
            <a:endParaRPr lang="en-US" dirty="0"/>
          </a:p>
        </p:txBody>
      </p:sp>
      <p:pic>
        <p:nvPicPr>
          <p:cNvPr id="4" name="Picture 3" descr="A picture containing schematic&#10;&#10;Description automatically generated">
            <a:extLst>
              <a:ext uri="{FF2B5EF4-FFF2-40B4-BE49-F238E27FC236}">
                <a16:creationId xmlns:a16="http://schemas.microsoft.com/office/drawing/2014/main" id="{84908726-5870-48B9-89A8-4E44372602E0}"/>
              </a:ext>
            </a:extLst>
          </p:cNvPr>
          <p:cNvPicPr>
            <a:picLocks noChangeAspect="1"/>
          </p:cNvPicPr>
          <p:nvPr/>
        </p:nvPicPr>
        <p:blipFill>
          <a:blip r:embed="rId2"/>
          <a:stretch>
            <a:fillRect/>
          </a:stretch>
        </p:blipFill>
        <p:spPr>
          <a:xfrm>
            <a:off x="0" y="1378634"/>
            <a:ext cx="8666922" cy="5296171"/>
          </a:xfrm>
          <a:prstGeom prst="rect">
            <a:avLst/>
          </a:prstGeom>
        </p:spPr>
      </p:pic>
      <p:sp>
        <p:nvSpPr>
          <p:cNvPr id="5" name="TextBox 4">
            <a:extLst>
              <a:ext uri="{FF2B5EF4-FFF2-40B4-BE49-F238E27FC236}">
                <a16:creationId xmlns:a16="http://schemas.microsoft.com/office/drawing/2014/main" id="{C272508A-B307-4D5D-9B64-E1A7CCC2F212}"/>
              </a:ext>
            </a:extLst>
          </p:cNvPr>
          <p:cNvSpPr txBox="1"/>
          <p:nvPr/>
        </p:nvSpPr>
        <p:spPr>
          <a:xfrm>
            <a:off x="9104243" y="1979316"/>
            <a:ext cx="2252870" cy="4524315"/>
          </a:xfrm>
          <a:prstGeom prst="rect">
            <a:avLst/>
          </a:prstGeom>
          <a:noFill/>
        </p:spPr>
        <p:txBody>
          <a:bodyPr wrap="square" rtlCol="0">
            <a:spAutoFit/>
          </a:bodyPr>
          <a:lstStyle/>
          <a:p>
            <a:r>
              <a:rPr lang="en-US" dirty="0"/>
              <a:t>I2C communication protocol is used for interfacing between LCD and </a:t>
            </a:r>
            <a:r>
              <a:rPr lang="en-US" dirty="0" err="1"/>
              <a:t>BeagleBone</a:t>
            </a:r>
            <a:r>
              <a:rPr lang="en-US" dirty="0"/>
              <a:t> Black.</a:t>
            </a:r>
          </a:p>
          <a:p>
            <a:endParaRPr lang="en-US" dirty="0"/>
          </a:p>
          <a:p>
            <a:r>
              <a:rPr lang="en-US" dirty="0"/>
              <a:t>SCL pin of LCD is connected to pin 19 of port 9 and SDA is connected to pin 20 of port 9</a:t>
            </a:r>
          </a:p>
          <a:p>
            <a:endParaRPr lang="en-US" dirty="0"/>
          </a:p>
          <a:p>
            <a:r>
              <a:rPr lang="en-US" dirty="0"/>
              <a:t>VCC is connected to pin 6 of port 9 and GND is connected to pin 46 of port 9</a:t>
            </a:r>
          </a:p>
        </p:txBody>
      </p:sp>
    </p:spTree>
    <p:extLst>
      <p:ext uri="{BB962C8B-B14F-4D97-AF65-F5344CB8AC3E}">
        <p14:creationId xmlns:p14="http://schemas.microsoft.com/office/powerpoint/2010/main" val="25030539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0C1B0-1827-4D9D-ABF4-FB7949894F14}"/>
              </a:ext>
            </a:extLst>
          </p:cNvPr>
          <p:cNvSpPr>
            <a:spLocks noGrp="1"/>
          </p:cNvSpPr>
          <p:nvPr>
            <p:ph type="title"/>
          </p:nvPr>
        </p:nvSpPr>
        <p:spPr>
          <a:xfrm>
            <a:off x="1141413" y="618518"/>
            <a:ext cx="9905998" cy="587430"/>
          </a:xfrm>
        </p:spPr>
        <p:txBody>
          <a:bodyPr/>
          <a:lstStyle/>
          <a:p>
            <a:pPr algn="ctr"/>
            <a:r>
              <a:rPr lang="en-US" dirty="0"/>
              <a:t>Final schematic</a:t>
            </a:r>
          </a:p>
        </p:txBody>
      </p:sp>
      <p:pic>
        <p:nvPicPr>
          <p:cNvPr id="4" name="Picture 3" descr="Diagram&#10;&#10;Description automatically generated">
            <a:extLst>
              <a:ext uri="{FF2B5EF4-FFF2-40B4-BE49-F238E27FC236}">
                <a16:creationId xmlns:a16="http://schemas.microsoft.com/office/drawing/2014/main" id="{0DE8F0BC-42F4-4FF1-B7D6-E1F7746A163F}"/>
              </a:ext>
            </a:extLst>
          </p:cNvPr>
          <p:cNvPicPr>
            <a:picLocks noChangeAspect="1"/>
          </p:cNvPicPr>
          <p:nvPr/>
        </p:nvPicPr>
        <p:blipFill>
          <a:blip r:embed="rId2"/>
          <a:stretch>
            <a:fillRect/>
          </a:stretch>
        </p:blipFill>
        <p:spPr>
          <a:xfrm>
            <a:off x="0" y="1205948"/>
            <a:ext cx="12192000" cy="5652052"/>
          </a:xfrm>
          <a:prstGeom prst="rect">
            <a:avLst/>
          </a:prstGeom>
        </p:spPr>
      </p:pic>
    </p:spTree>
    <p:extLst>
      <p:ext uri="{BB962C8B-B14F-4D97-AF65-F5344CB8AC3E}">
        <p14:creationId xmlns:p14="http://schemas.microsoft.com/office/powerpoint/2010/main" val="12120478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9C954-01CE-4BD7-9AE4-7E7F6C170106}"/>
              </a:ext>
            </a:extLst>
          </p:cNvPr>
          <p:cNvSpPr>
            <a:spLocks noGrp="1"/>
          </p:cNvSpPr>
          <p:nvPr>
            <p:ph type="title"/>
          </p:nvPr>
        </p:nvSpPr>
        <p:spPr>
          <a:xfrm>
            <a:off x="1141413" y="618518"/>
            <a:ext cx="9905998" cy="549100"/>
          </a:xfrm>
        </p:spPr>
        <p:txBody>
          <a:bodyPr>
            <a:normAutofit fontScale="90000"/>
          </a:bodyPr>
          <a:lstStyle/>
          <a:p>
            <a:pPr algn="ctr"/>
            <a:r>
              <a:rPr lang="en-US" dirty="0"/>
              <a:t>Exporting final file</a:t>
            </a:r>
          </a:p>
        </p:txBody>
      </p:sp>
      <p:pic>
        <p:nvPicPr>
          <p:cNvPr id="4" name="Picture 3" descr="A picture containing graphical user interface&#10;&#10;Description automatically generated">
            <a:extLst>
              <a:ext uri="{FF2B5EF4-FFF2-40B4-BE49-F238E27FC236}">
                <a16:creationId xmlns:a16="http://schemas.microsoft.com/office/drawing/2014/main" id="{652D4886-16AF-4336-B773-5A44834DB0AC}"/>
              </a:ext>
            </a:extLst>
          </p:cNvPr>
          <p:cNvPicPr>
            <a:picLocks noChangeAspect="1"/>
          </p:cNvPicPr>
          <p:nvPr/>
        </p:nvPicPr>
        <p:blipFill>
          <a:blip r:embed="rId2"/>
          <a:stretch>
            <a:fillRect/>
          </a:stretch>
        </p:blipFill>
        <p:spPr>
          <a:xfrm>
            <a:off x="-1" y="1167618"/>
            <a:ext cx="8189843" cy="5500021"/>
          </a:xfrm>
          <a:prstGeom prst="rect">
            <a:avLst/>
          </a:prstGeom>
        </p:spPr>
      </p:pic>
      <p:sp>
        <p:nvSpPr>
          <p:cNvPr id="5" name="TextBox 4">
            <a:extLst>
              <a:ext uri="{FF2B5EF4-FFF2-40B4-BE49-F238E27FC236}">
                <a16:creationId xmlns:a16="http://schemas.microsoft.com/office/drawing/2014/main" id="{7BF49DD5-D323-4AC6-A31F-FB6B6D378D26}"/>
              </a:ext>
            </a:extLst>
          </p:cNvPr>
          <p:cNvSpPr txBox="1"/>
          <p:nvPr/>
        </p:nvSpPr>
        <p:spPr>
          <a:xfrm>
            <a:off x="8560905" y="2837059"/>
            <a:ext cx="2703443" cy="1754326"/>
          </a:xfrm>
          <a:prstGeom prst="rect">
            <a:avLst/>
          </a:prstGeom>
          <a:noFill/>
        </p:spPr>
        <p:txBody>
          <a:bodyPr wrap="square" rtlCol="0">
            <a:spAutoFit/>
          </a:bodyPr>
          <a:lstStyle/>
          <a:p>
            <a:r>
              <a:rPr lang="en-US" dirty="0"/>
              <a:t>Finally, once the schematic is done, export the file in the desired format.</a:t>
            </a:r>
          </a:p>
          <a:p>
            <a:endParaRPr lang="en-US" dirty="0"/>
          </a:p>
          <a:p>
            <a:r>
              <a:rPr lang="en-US" dirty="0"/>
              <a:t>File can be saved in PDF, PNG and SVG format.</a:t>
            </a:r>
          </a:p>
        </p:txBody>
      </p:sp>
    </p:spTree>
    <p:extLst>
      <p:ext uri="{BB962C8B-B14F-4D97-AF65-F5344CB8AC3E}">
        <p14:creationId xmlns:p14="http://schemas.microsoft.com/office/powerpoint/2010/main" val="15892672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462FD-BFBC-4F48-9BFA-469A6C44A479}"/>
              </a:ext>
            </a:extLst>
          </p:cNvPr>
          <p:cNvSpPr>
            <a:spLocks noGrp="1"/>
          </p:cNvSpPr>
          <p:nvPr>
            <p:ph type="title"/>
          </p:nvPr>
        </p:nvSpPr>
        <p:spPr>
          <a:xfrm>
            <a:off x="1141413" y="618518"/>
            <a:ext cx="9905998" cy="574178"/>
          </a:xfrm>
        </p:spPr>
        <p:txBody>
          <a:bodyPr>
            <a:normAutofit fontScale="90000"/>
          </a:bodyPr>
          <a:lstStyle/>
          <a:p>
            <a:pPr algn="ctr"/>
            <a:r>
              <a:rPr lang="en-US" i="1" dirty="0"/>
              <a:t>Reference</a:t>
            </a:r>
          </a:p>
        </p:txBody>
      </p:sp>
      <p:sp>
        <p:nvSpPr>
          <p:cNvPr id="3" name="Content Placeholder 2">
            <a:extLst>
              <a:ext uri="{FF2B5EF4-FFF2-40B4-BE49-F238E27FC236}">
                <a16:creationId xmlns:a16="http://schemas.microsoft.com/office/drawing/2014/main" id="{D173BF8F-9765-423E-9692-88599AD24D9F}"/>
              </a:ext>
            </a:extLst>
          </p:cNvPr>
          <p:cNvSpPr>
            <a:spLocks noGrp="1"/>
          </p:cNvSpPr>
          <p:nvPr>
            <p:ph idx="1"/>
          </p:nvPr>
        </p:nvSpPr>
        <p:spPr>
          <a:xfrm>
            <a:off x="1141412" y="1192696"/>
            <a:ext cx="9905999" cy="4598505"/>
          </a:xfrm>
        </p:spPr>
        <p:txBody>
          <a:bodyPr>
            <a:normAutofit fontScale="70000" lnSpcReduction="20000"/>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effectLst/>
                <a:latin typeface="Calibri" panose="020F0502020204030204" pitchFamily="34" charset="0"/>
                <a:ea typeface="Calibri" panose="020F0502020204030204" pitchFamily="34" charset="0"/>
                <a:cs typeface="Times New Roman" panose="02020603050405020304" pitchFamily="18" charset="0"/>
              </a:rPr>
              <a:t>Depuy</a:t>
            </a:r>
            <a:r>
              <a:rPr kumimoji="0" lang="en-US" altLang="en-US" sz="24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 T. (2015, June 4). </a:t>
            </a:r>
            <a:r>
              <a:rPr kumimoji="0" lang="en-US" altLang="en-US" sz="2400" b="0" i="1"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The Internet of Things Includes Annoying Buzzers</a:t>
            </a:r>
            <a:r>
              <a:rPr kumimoji="0" lang="en-US" altLang="en-US" sz="24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 Intelligent Communication Blogs (x) Matters. Retrieved from</a:t>
            </a:r>
            <a:r>
              <a:rPr kumimoji="0" lang="en-US" altLang="en-US" sz="2400" b="0" i="0"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sz="2400" b="0" i="0"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https://www.xmatters.com/blog/incident-management/blog-the-internet-of-things-includes-annoying-buzzers/</a:t>
            </a:r>
            <a:endParaRPr kumimoji="0" lang="en-US" altLang="en-US" sz="2400" b="0" i="0"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Lewis, N. (2013, April 30). </a:t>
            </a:r>
            <a:r>
              <a:rPr kumimoji="0" lang="en-US" altLang="en-US" sz="2400" b="0" i="1"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Using a </a:t>
            </a:r>
            <a:r>
              <a:rPr kumimoji="0" lang="en-US" altLang="en-US" sz="2400" b="0" i="1" u="none" strike="noStrike" cap="none" normalizeH="0" baseline="0" dirty="0" err="1">
                <a:ln>
                  <a:noFill/>
                </a:ln>
                <a:effectLst/>
                <a:latin typeface="Calibri" panose="020F0502020204030204" pitchFamily="34" charset="0"/>
                <a:ea typeface="Calibri" panose="020F0502020204030204" pitchFamily="34" charset="0"/>
                <a:cs typeface="Times New Roman" panose="02020603050405020304" pitchFamily="18" charset="0"/>
              </a:rPr>
              <a:t>Beaglebone</a:t>
            </a:r>
            <a:r>
              <a:rPr kumimoji="0" lang="en-US" altLang="en-US" sz="2400" b="0" i="1"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 with an HSCR-04 sonar</a:t>
            </a:r>
            <a:r>
              <a:rPr kumimoji="0" lang="en-US" altLang="en-US" sz="24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 YouTube. Retrieved from </a:t>
            </a:r>
            <a:r>
              <a:rPr kumimoji="0" lang="en-US" altLang="en-US" sz="24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https://www.youtube.com/watch?v=bssyOCcU_Q4</a:t>
            </a:r>
            <a:endParaRPr kumimoji="0" lang="en-US" altLang="en-US" sz="24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effectLst/>
                <a:latin typeface="Calibri" panose="020F0502020204030204" pitchFamily="34" charset="0"/>
                <a:ea typeface="Calibri" panose="020F0502020204030204" pitchFamily="34" charset="0"/>
                <a:cs typeface="Times New Roman" panose="02020603050405020304" pitchFamily="18" charset="0"/>
              </a:rPr>
              <a:t>robocircuits</a:t>
            </a:r>
            <a:r>
              <a:rPr kumimoji="0" lang="en-US" altLang="en-US" sz="24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 (2017, October 11). </a:t>
            </a:r>
            <a:r>
              <a:rPr kumimoji="0" lang="en-US" altLang="en-US" sz="2400" b="0" i="1"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How to test L298N motor driver board - Tutorial</a:t>
            </a:r>
            <a:r>
              <a:rPr kumimoji="0" lang="en-US" altLang="en-US" sz="24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 YouTube. Retrieved from: </a:t>
            </a:r>
            <a:r>
              <a:rPr kumimoji="0" lang="en-US" altLang="en-US" sz="24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https://www.youtube.com/watch?v=_TEZ2-3H0GY</a:t>
            </a:r>
            <a:endParaRPr kumimoji="0" lang="en-US" altLang="en-US" sz="24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Calibri" panose="020F0502020204030204" pitchFamily="34" charset="0"/>
              <a:cs typeface="Times New Roman" panose="02020603050405020304" pitchFamily="18" charset="0"/>
            </a:endParaRPr>
          </a:p>
          <a:p>
            <a:pPr marL="0" indent="0">
              <a:lnSpc>
                <a:spcPct val="90000"/>
              </a:lnSpc>
              <a:spcAft>
                <a:spcPts val="800"/>
              </a:spcAft>
              <a:buNone/>
            </a:pPr>
            <a:r>
              <a:rPr lang="en-US" i="1" dirty="0">
                <a:effectLst/>
                <a:latin typeface="Calibri" panose="020F0502020204030204" pitchFamily="34" charset="0"/>
                <a:ea typeface="Calibri" panose="020F0502020204030204" pitchFamily="34" charset="0"/>
                <a:cs typeface="Times New Roman" panose="02020603050405020304" pitchFamily="18" charset="0"/>
              </a:rPr>
              <a:t>Driving 1602 LCD with PCF8574 / PCF8574A</a:t>
            </a:r>
            <a:r>
              <a:rPr lang="en-US" dirty="0">
                <a:effectLst/>
                <a:latin typeface="Calibri" panose="020F0502020204030204" pitchFamily="34" charset="0"/>
                <a:ea typeface="Calibri" panose="020F0502020204030204" pitchFamily="34" charset="0"/>
                <a:cs typeface="Times New Roman" panose="02020603050405020304" pitchFamily="18" charset="0"/>
              </a:rPr>
              <a:t>. (N.D.). </a:t>
            </a:r>
            <a:r>
              <a:rPr lang="en-US" dirty="0" err="1">
                <a:effectLst/>
                <a:latin typeface="Calibri" panose="020F0502020204030204" pitchFamily="34" charset="0"/>
                <a:ea typeface="Calibri" panose="020F0502020204030204" pitchFamily="34" charset="0"/>
                <a:cs typeface="Times New Roman" panose="02020603050405020304" pitchFamily="18" charset="0"/>
              </a:rPr>
              <a:t>Mediatek</a:t>
            </a:r>
            <a:r>
              <a:rPr lang="en-US" dirty="0">
                <a:effectLst/>
                <a:latin typeface="Calibri" panose="020F0502020204030204" pitchFamily="34" charset="0"/>
                <a:ea typeface="Calibri" panose="020F0502020204030204" pitchFamily="34" charset="0"/>
                <a:cs typeface="Times New Roman" panose="02020603050405020304" pitchFamily="18" charset="0"/>
              </a:rPr>
              <a:t> Labs. Retrieved from : https://docs.labs.mediatek.com/resource/linkit7697-arduino/en/tutorial/driving-1602-lcd-with-pcf8574-pcf8574a</a:t>
            </a:r>
            <a:endParaRPr lang="en-CA"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90000"/>
              </a:lnSpc>
              <a:spcAft>
                <a:spcPts val="800"/>
              </a:spcAft>
              <a:buNone/>
            </a:pPr>
            <a:r>
              <a:rPr lang="en-US" i="1" dirty="0" err="1">
                <a:effectLst/>
                <a:latin typeface="Calibri" panose="020F0502020204030204" pitchFamily="34" charset="0"/>
                <a:ea typeface="Calibri" panose="020F0502020204030204" pitchFamily="34" charset="0"/>
                <a:cs typeface="Times New Roman" panose="02020603050405020304" pitchFamily="18" charset="0"/>
              </a:rPr>
              <a:t>EasyEDA</a:t>
            </a:r>
            <a:r>
              <a:rPr lang="en-US" i="1" dirty="0">
                <a:effectLst/>
                <a:latin typeface="Calibri" panose="020F0502020204030204" pitchFamily="34" charset="0"/>
                <a:ea typeface="Calibri" panose="020F0502020204030204" pitchFamily="34" charset="0"/>
                <a:cs typeface="Times New Roman" panose="02020603050405020304" pitchFamily="18" charset="0"/>
              </a:rPr>
              <a:t> Full TUTORIAL + Create Component + TIPS</a:t>
            </a:r>
            <a:r>
              <a:rPr lang="en-US" dirty="0">
                <a:effectLst/>
                <a:latin typeface="Calibri" panose="020F0502020204030204" pitchFamily="34" charset="0"/>
                <a:ea typeface="Calibri" panose="020F0502020204030204" pitchFamily="34" charset="0"/>
                <a:cs typeface="Times New Roman" panose="02020603050405020304" pitchFamily="18" charset="0"/>
              </a:rPr>
              <a:t>. (2019, October 13). Retrieved from </a:t>
            </a:r>
            <a:r>
              <a:rPr lang="en-US" dirty="0">
                <a:effectLst/>
                <a:latin typeface="Calibri" panose="020F0502020204030204" pitchFamily="34" charset="0"/>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https://www.youtube.com/watch?v=utBQqcuOt9U</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90000"/>
              </a:lnSpc>
              <a:spcAft>
                <a:spcPts val="800"/>
              </a:spcAft>
              <a:buNone/>
            </a:pPr>
            <a:endParaRPr lang="en-CA" dirty="0">
              <a:effectLst/>
              <a:latin typeface="Calibri" panose="020F0502020204030204" pitchFamily="34" charset="0"/>
              <a:ea typeface="Calibri" panose="020F0502020204030204" pitchFamily="34" charset="0"/>
              <a:cs typeface="Times New Roman" panose="02020603050405020304" pitchFamily="18" charset="0"/>
            </a:endParaRPr>
          </a:p>
          <a:p>
            <a:pPr marL="0" indent="0" eaLnBrk="0" fontAlgn="base" hangingPunct="0">
              <a:lnSpc>
                <a:spcPct val="100000"/>
              </a:lnSpc>
              <a:spcBef>
                <a:spcPct val="0"/>
              </a:spcBef>
              <a:spcAft>
                <a:spcPct val="0"/>
              </a:spcAft>
              <a:buSzTx/>
              <a:buNone/>
            </a:pPr>
            <a:r>
              <a:rPr lang="en-US" sz="2600" dirty="0" err="1">
                <a:effectLst/>
                <a:latin typeface="Calibri" panose="020F0502020204030204" pitchFamily="34" charset="0"/>
                <a:ea typeface="Calibri" panose="020F0502020204030204" pitchFamily="34" charset="0"/>
                <a:cs typeface="Times New Roman" panose="02020603050405020304" pitchFamily="18" charset="0"/>
              </a:rPr>
              <a:t>Beagleboy</a:t>
            </a:r>
            <a:r>
              <a:rPr lang="en-US" sz="2600" dirty="0">
                <a:effectLst/>
                <a:latin typeface="Calibri" panose="020F0502020204030204" pitchFamily="34" charset="0"/>
                <a:ea typeface="Calibri" panose="020F0502020204030204" pitchFamily="34" charset="0"/>
                <a:cs typeface="Times New Roman" panose="02020603050405020304" pitchFamily="18" charset="0"/>
              </a:rPr>
              <a:t>. (2020, April 4). </a:t>
            </a:r>
            <a:r>
              <a:rPr lang="en-US" sz="2600" i="1" dirty="0" err="1">
                <a:effectLst/>
                <a:latin typeface="Calibri" panose="020F0502020204030204" pitchFamily="34" charset="0"/>
                <a:ea typeface="Calibri" panose="020F0502020204030204" pitchFamily="34" charset="0"/>
                <a:cs typeface="Times New Roman" panose="02020603050405020304" pitchFamily="18" charset="0"/>
              </a:rPr>
              <a:t>Beaglebone</a:t>
            </a:r>
            <a:r>
              <a:rPr lang="en-US" sz="2600" i="1" dirty="0">
                <a:effectLst/>
                <a:latin typeface="Calibri" panose="020F0502020204030204" pitchFamily="34" charset="0"/>
                <a:ea typeface="Calibri" panose="020F0502020204030204" pitchFamily="34" charset="0"/>
                <a:cs typeface="Times New Roman" panose="02020603050405020304" pitchFamily="18" charset="0"/>
              </a:rPr>
              <a:t> and MLX90614 infrared thermometer example in Python</a:t>
            </a:r>
            <a:r>
              <a:rPr lang="en-US" sz="2600" dirty="0">
                <a:effectLst/>
                <a:latin typeface="Calibri" panose="020F0502020204030204" pitchFamily="34" charset="0"/>
                <a:ea typeface="Calibri" panose="020F0502020204030204" pitchFamily="34" charset="0"/>
                <a:cs typeface="Times New Roman" panose="02020603050405020304" pitchFamily="18" charset="0"/>
              </a:rPr>
              <a:t>. Beaglebone.net. Retrieved from : </a:t>
            </a:r>
            <a:r>
              <a:rPr lang="en-US" sz="2600" dirty="0">
                <a:effectLst/>
                <a:latin typeface="Calibri" panose="020F0502020204030204" pitchFamily="34" charset="0"/>
                <a:ea typeface="Calibri" panose="020F0502020204030204" pitchFamily="34" charset="0"/>
                <a:cs typeface="Times New Roman" panose="02020603050405020304" pitchFamily="18" charset="0"/>
                <a:hlinkClick r:id="rId6">
                  <a:extLst>
                    <a:ext uri="{A12FA001-AC4F-418D-AE19-62706E023703}">
                      <ahyp:hlinkClr xmlns:ahyp="http://schemas.microsoft.com/office/drawing/2018/hyperlinkcolor" val="tx"/>
                    </a:ext>
                  </a:extLst>
                </a:hlinkClick>
              </a:rPr>
              <a:t>https://www.beaglebone.net/code/python/beaglebone-and-mlx90614-infrared-thermometer-example-in-python.php</a:t>
            </a:r>
            <a:endParaRPr lang="en-US" sz="2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eaLnBrk="0" fontAlgn="base" hangingPunct="0">
              <a:lnSpc>
                <a:spcPct val="100000"/>
              </a:lnSpc>
              <a:spcBef>
                <a:spcPct val="0"/>
              </a:spcBef>
              <a:spcAft>
                <a:spcPct val="0"/>
              </a:spcAft>
              <a:buSzTx/>
              <a:buNone/>
            </a:pPr>
            <a:endParaRPr lang="en-US" sz="2600" dirty="0">
              <a:latin typeface="Calibri" panose="020F0502020204030204" pitchFamily="34" charset="0"/>
              <a:ea typeface="Calibri" panose="020F0502020204030204" pitchFamily="34" charset="0"/>
              <a:cs typeface="Times New Roman" panose="02020603050405020304" pitchFamily="18" charset="0"/>
            </a:endParaRPr>
          </a:p>
          <a:p>
            <a:pPr marL="0" indent="0" eaLnBrk="0" fontAlgn="base" hangingPunct="0">
              <a:lnSpc>
                <a:spcPct val="100000"/>
              </a:lnSpc>
              <a:spcBef>
                <a:spcPct val="0"/>
              </a:spcBef>
              <a:spcAft>
                <a:spcPct val="0"/>
              </a:spcAft>
              <a:buSzTx/>
              <a:buNone/>
            </a:pPr>
            <a:endParaRPr lang="en-US" sz="26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618350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EB2D5-0AC1-4344-9F73-85DD8615C11C}"/>
              </a:ext>
            </a:extLst>
          </p:cNvPr>
          <p:cNvSpPr>
            <a:spLocks noGrp="1"/>
          </p:cNvSpPr>
          <p:nvPr>
            <p:ph type="title"/>
          </p:nvPr>
        </p:nvSpPr>
        <p:spPr>
          <a:xfrm>
            <a:off x="8036041" y="618518"/>
            <a:ext cx="3281003" cy="1478570"/>
          </a:xfrm>
        </p:spPr>
        <p:txBody>
          <a:bodyPr anchor="b">
            <a:normAutofit/>
          </a:bodyPr>
          <a:lstStyle/>
          <a:p>
            <a:pPr algn="ctr"/>
            <a:r>
              <a:rPr lang="en-US" sz="2800" dirty="0"/>
              <a:t>Block diagram of project</a:t>
            </a:r>
          </a:p>
        </p:txBody>
      </p:sp>
      <p:sp>
        <p:nvSpPr>
          <p:cNvPr id="12" name="Round Diagonal Corner Rectangle 11">
            <a:extLst>
              <a:ext uri="{FF2B5EF4-FFF2-40B4-BE49-F238E27FC236}">
                <a16:creationId xmlns:a16="http://schemas.microsoft.com/office/drawing/2014/main" id="{E4B7B3E3-827A-48BE-AD67-A57C45AA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id="{192CB268-D826-4573-AAF2-4BF9DF490623}"/>
              </a:ext>
            </a:extLst>
          </p:cNvPr>
          <p:cNvPicPr>
            <a:picLocks noChangeAspect="1"/>
          </p:cNvPicPr>
          <p:nvPr/>
        </p:nvPicPr>
        <p:blipFill>
          <a:blip r:embed="rId3"/>
          <a:stretch>
            <a:fillRect/>
          </a:stretch>
        </p:blipFill>
        <p:spPr>
          <a:xfrm>
            <a:off x="1167618" y="1137621"/>
            <a:ext cx="6035040" cy="4577297"/>
          </a:xfrm>
          <a:prstGeom prst="rect">
            <a:avLst/>
          </a:prstGeom>
        </p:spPr>
      </p:pic>
      <p:sp>
        <p:nvSpPr>
          <p:cNvPr id="9" name="Content Placeholder 8">
            <a:extLst>
              <a:ext uri="{FF2B5EF4-FFF2-40B4-BE49-F238E27FC236}">
                <a16:creationId xmlns:a16="http://schemas.microsoft.com/office/drawing/2014/main" id="{76336DEA-63DC-4A98-BEC1-27BCAF8D4C69}"/>
              </a:ext>
            </a:extLst>
          </p:cNvPr>
          <p:cNvSpPr>
            <a:spLocks noGrp="1"/>
          </p:cNvSpPr>
          <p:nvPr>
            <p:ph idx="1"/>
          </p:nvPr>
        </p:nvSpPr>
        <p:spPr>
          <a:xfrm>
            <a:off x="8036041" y="2249487"/>
            <a:ext cx="3281004" cy="3541714"/>
          </a:xfrm>
        </p:spPr>
        <p:txBody>
          <a:bodyPr>
            <a:normAutofit lnSpcReduction="10000"/>
          </a:bodyPr>
          <a:lstStyle/>
          <a:p>
            <a:r>
              <a:rPr lang="en-US" sz="1800" dirty="0"/>
              <a:t>In this project ultrasonic sensors are used to check the presence of the customer and temperature sensor is used to check the temperature. </a:t>
            </a:r>
          </a:p>
          <a:p>
            <a:r>
              <a:rPr lang="en-US" sz="1800" dirty="0"/>
              <a:t>Motors are used to control the access at the entry and exit gate.</a:t>
            </a:r>
          </a:p>
          <a:p>
            <a:r>
              <a:rPr lang="en-US" sz="1800" dirty="0"/>
              <a:t>Wi-Fi module to used for cloud services.</a:t>
            </a:r>
          </a:p>
        </p:txBody>
      </p:sp>
    </p:spTree>
    <p:extLst>
      <p:ext uri="{BB962C8B-B14F-4D97-AF65-F5344CB8AC3E}">
        <p14:creationId xmlns:p14="http://schemas.microsoft.com/office/powerpoint/2010/main" val="29934986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47FBE-104B-4403-A582-E4A6A917F094}"/>
              </a:ext>
            </a:extLst>
          </p:cNvPr>
          <p:cNvSpPr>
            <a:spLocks noGrp="1"/>
          </p:cNvSpPr>
          <p:nvPr>
            <p:ph type="title"/>
          </p:nvPr>
        </p:nvSpPr>
        <p:spPr>
          <a:xfrm>
            <a:off x="1141413" y="618518"/>
            <a:ext cx="9905998" cy="623428"/>
          </a:xfrm>
        </p:spPr>
        <p:txBody>
          <a:bodyPr/>
          <a:lstStyle/>
          <a:p>
            <a:r>
              <a:rPr lang="en-US" dirty="0"/>
              <a:t>Reference</a:t>
            </a:r>
          </a:p>
        </p:txBody>
      </p:sp>
      <p:sp>
        <p:nvSpPr>
          <p:cNvPr id="4" name="Rectangle 1">
            <a:extLst>
              <a:ext uri="{FF2B5EF4-FFF2-40B4-BE49-F238E27FC236}">
                <a16:creationId xmlns:a16="http://schemas.microsoft.com/office/drawing/2014/main" id="{0B6517F1-A002-402F-A6CC-45404C1CEAB4}"/>
              </a:ext>
            </a:extLst>
          </p:cNvPr>
          <p:cNvSpPr>
            <a:spLocks noGrp="1" noChangeArrowheads="1"/>
          </p:cNvSpPr>
          <p:nvPr>
            <p:ph idx="1"/>
          </p:nvPr>
        </p:nvSpPr>
        <p:spPr bwMode="auto">
          <a:xfrm>
            <a:off x="1141413" y="1374213"/>
            <a:ext cx="9905998"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lnSpc>
                <a:spcPct val="100000"/>
              </a:lnSpc>
              <a:buSzTx/>
              <a:buNone/>
            </a:pPr>
            <a:r>
              <a:rPr lang="en-US" sz="1800" dirty="0" err="1">
                <a:latin typeface="Calibri" panose="020F0502020204030204" pitchFamily="34" charset="0"/>
                <a:ea typeface="Calibri" panose="020F0502020204030204" pitchFamily="34" charset="0"/>
                <a:cs typeface="Times New Roman" panose="02020603050405020304" pitchFamily="18" charset="0"/>
              </a:rPr>
              <a:t>R</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obocircuits</a:t>
            </a:r>
            <a:r>
              <a:rPr lang="en-US" sz="1800" dirty="0">
                <a:effectLst/>
                <a:latin typeface="Calibri" panose="020F0502020204030204" pitchFamily="34" charset="0"/>
                <a:ea typeface="Calibri" panose="020F0502020204030204" pitchFamily="34" charset="0"/>
                <a:cs typeface="Times New Roman" panose="02020603050405020304" pitchFamily="18" charset="0"/>
              </a:rPr>
              <a:t>. (2017, October 11).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How to test L298N motor driver board - Tutorial</a:t>
            </a:r>
            <a:r>
              <a:rPr lang="en-US" sz="1800" dirty="0">
                <a:effectLst/>
                <a:latin typeface="Calibri" panose="020F0502020204030204" pitchFamily="34" charset="0"/>
                <a:ea typeface="Calibri" panose="020F0502020204030204" pitchFamily="34" charset="0"/>
                <a:cs typeface="Times New Roman" panose="02020603050405020304" pitchFamily="18" charset="0"/>
              </a:rPr>
              <a:t>. YouTube. Retrieved from : </a:t>
            </a:r>
            <a:r>
              <a:rPr lang="en-US" sz="1800" dirty="0">
                <a:effectLst/>
                <a:latin typeface="Calibri" panose="020F0502020204030204" pitchFamily="34"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https://www.youtube.com/watch?v=_TEZ2-3H0GY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0000"/>
              </a:lnSpc>
              <a:buSzTx/>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0000"/>
              </a:lnSpc>
              <a:buSzTx/>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Psi, T. (2017, March 12).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How to connect your “L298N Dual H-Bridge Motor Controller” to “Arduino Uno”</a:t>
            </a:r>
            <a:r>
              <a:rPr lang="en-US" sz="1800" dirty="0">
                <a:effectLst/>
                <a:latin typeface="Calibri" panose="020F0502020204030204" pitchFamily="34" charset="0"/>
                <a:ea typeface="Calibri" panose="020F0502020204030204" pitchFamily="34" charset="0"/>
                <a:cs typeface="Times New Roman" panose="02020603050405020304" pitchFamily="18" charset="0"/>
              </a:rPr>
              <a:t>. YouTube. Retrieved from : </a:t>
            </a:r>
            <a:r>
              <a:rPr lang="en-US" sz="1800" dirty="0">
                <a:effectLst/>
                <a:latin typeface="Calibri" panose="020F0502020204030204" pitchFamily="34"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https://www.youtube.com/watch?v=OkHR1BZCcqA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0000"/>
              </a:lnSpc>
              <a:buSzTx/>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0000"/>
              </a:lnSpc>
              <a:buSzTx/>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Admin. (2015, June 5).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BEAGLEBONE BLACK LESSON 1: UNDERSTANDING BEAGLEBONE BLACK PINOUT</a:t>
            </a:r>
            <a:r>
              <a:rPr lang="en-US" sz="1800" dirty="0">
                <a:effectLst/>
                <a:latin typeface="Calibri" panose="020F0502020204030204" pitchFamily="34" charset="0"/>
                <a:ea typeface="Calibri" panose="020F0502020204030204" pitchFamily="34" charset="0"/>
                <a:cs typeface="Times New Roman" panose="02020603050405020304" pitchFamily="18" charset="0"/>
              </a:rPr>
              <a:t>. Technology Tutorials. Retrieved from : https://toptechboy.com/beaglebone-black-lesson-1-understanding-beaglebone-black-pinout/</a:t>
            </a:r>
          </a:p>
          <a:p>
            <a:pPr marL="0" indent="0">
              <a:lnSpc>
                <a:spcPct val="100000"/>
              </a:lnSpc>
              <a:buSzTx/>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0000"/>
              </a:lnSpc>
              <a:buSzTx/>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0000"/>
              </a:lnSpc>
              <a:buSzTx/>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535061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9"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grpSp>
      <p:grpSp>
        <p:nvGrpSpPr>
          <p:cNvPr id="65" name="Group 64">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6" name="Rectangle 65">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sp>
        <p:nvSpPr>
          <p:cNvPr id="69"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72"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3"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4"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5"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6"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7"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8"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9"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0"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2"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3"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le 1">
            <a:extLst>
              <a:ext uri="{FF2B5EF4-FFF2-40B4-BE49-F238E27FC236}">
                <a16:creationId xmlns:a16="http://schemas.microsoft.com/office/drawing/2014/main" id="{968DF2F9-D052-4F59-8070-046EECFEEB5A}"/>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4800">
                <a:solidFill>
                  <a:srgbClr val="FFFFFF"/>
                </a:solidFill>
              </a:rPr>
              <a:t>Thank you</a:t>
            </a:r>
          </a:p>
        </p:txBody>
      </p:sp>
    </p:spTree>
    <p:extLst>
      <p:ext uri="{BB962C8B-B14F-4D97-AF65-F5344CB8AC3E}">
        <p14:creationId xmlns:p14="http://schemas.microsoft.com/office/powerpoint/2010/main" val="2352905969"/>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417ED-414B-4F60-844B-955A410DB286}"/>
              </a:ext>
            </a:extLst>
          </p:cNvPr>
          <p:cNvSpPr>
            <a:spLocks noGrp="1"/>
          </p:cNvSpPr>
          <p:nvPr>
            <p:ph type="title"/>
          </p:nvPr>
        </p:nvSpPr>
        <p:spPr>
          <a:xfrm>
            <a:off x="1141413" y="618518"/>
            <a:ext cx="9905998" cy="467872"/>
          </a:xfrm>
        </p:spPr>
        <p:txBody>
          <a:bodyPr>
            <a:normAutofit fontScale="90000"/>
          </a:bodyPr>
          <a:lstStyle/>
          <a:p>
            <a:pPr algn="ctr"/>
            <a:r>
              <a:rPr lang="en-US" dirty="0"/>
              <a:t>Introduction of </a:t>
            </a:r>
            <a:r>
              <a:rPr lang="en-US" dirty="0" err="1"/>
              <a:t>easyeda</a:t>
            </a:r>
            <a:endParaRPr lang="en-US" dirty="0"/>
          </a:p>
        </p:txBody>
      </p:sp>
      <p:pic>
        <p:nvPicPr>
          <p:cNvPr id="7" name="Graphic 6" descr="Programmer">
            <a:extLst>
              <a:ext uri="{FF2B5EF4-FFF2-40B4-BE49-F238E27FC236}">
                <a16:creationId xmlns:a16="http://schemas.microsoft.com/office/drawing/2014/main" id="{99A9370A-B1AA-4D8A-AD06-DE6643D456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40698" y="1587900"/>
            <a:ext cx="3494597" cy="3494597"/>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Content Placeholder 2">
            <a:extLst>
              <a:ext uri="{FF2B5EF4-FFF2-40B4-BE49-F238E27FC236}">
                <a16:creationId xmlns:a16="http://schemas.microsoft.com/office/drawing/2014/main" id="{E10FB01C-E46D-4E62-8FC8-79170708103A}"/>
              </a:ext>
            </a:extLst>
          </p:cNvPr>
          <p:cNvSpPr>
            <a:spLocks noGrp="1"/>
          </p:cNvSpPr>
          <p:nvPr>
            <p:ph idx="1"/>
          </p:nvPr>
        </p:nvSpPr>
        <p:spPr>
          <a:xfrm>
            <a:off x="5034579" y="1086390"/>
            <a:ext cx="6012832" cy="5433680"/>
          </a:xfrm>
        </p:spPr>
        <p:txBody>
          <a:bodyPr>
            <a:normAutofit fontScale="92500" lnSpcReduction="10000"/>
          </a:bodyPr>
          <a:lstStyle/>
          <a:p>
            <a:pPr algn="just"/>
            <a:r>
              <a:rPr lang="en-US" sz="1800" dirty="0" err="1"/>
              <a:t>EasyEDA</a:t>
            </a:r>
            <a:r>
              <a:rPr lang="en-US" sz="1800" dirty="0"/>
              <a:t> is a simple EDA (Electronics Design Automation) and it allow students, engineers, makers etc. to design a schematic and PCBs.</a:t>
            </a:r>
          </a:p>
          <a:p>
            <a:pPr algn="just"/>
            <a:r>
              <a:rPr lang="en-US" sz="1800" dirty="0"/>
              <a:t>It has more than 1 million free libraries and a user can create and import a new library.</a:t>
            </a:r>
          </a:p>
          <a:p>
            <a:pPr algn="just"/>
            <a:r>
              <a:rPr lang="en-US" sz="1800" dirty="0"/>
              <a:t>It is integrated with LCSC components and user can refer to stock, check price and order component at any time during design process from China’s leading electronic distributer- LCSC.</a:t>
            </a:r>
          </a:p>
          <a:p>
            <a:pPr algn="just"/>
            <a:r>
              <a:rPr lang="en-US" sz="1800" dirty="0"/>
              <a:t>Beside this, </a:t>
            </a:r>
            <a:r>
              <a:rPr lang="en-US" sz="1800" dirty="0" err="1"/>
              <a:t>easyeda</a:t>
            </a:r>
            <a:r>
              <a:rPr lang="en-US" sz="1800" dirty="0"/>
              <a:t> also provide services for PCB design with the help of JLCPCB to make the design to an industrial project.</a:t>
            </a:r>
          </a:p>
          <a:p>
            <a:pPr algn="just"/>
            <a:r>
              <a:rPr lang="en-US" sz="1800" dirty="0"/>
              <a:t>It is free for now, but it is without </a:t>
            </a:r>
            <a:r>
              <a:rPr lang="en-US" sz="1800" dirty="0" err="1"/>
              <a:t>easyeda</a:t>
            </a:r>
            <a:r>
              <a:rPr lang="en-US" sz="1800" dirty="0"/>
              <a:t> support service.</a:t>
            </a:r>
          </a:p>
          <a:p>
            <a:pPr algn="just"/>
            <a:r>
              <a:rPr lang="en-US" sz="1800" dirty="0"/>
              <a:t>The professional and enterprise versions are coming soon with support service, no advertisement and email support within 24 hours and the cost is $4.9/month and $9.9/month respectively.</a:t>
            </a:r>
          </a:p>
          <a:p>
            <a:pPr algn="just"/>
            <a:r>
              <a:rPr lang="en-US" sz="1800" dirty="0"/>
              <a:t>It is compatible with Linux, Windows and Mac.</a:t>
            </a:r>
          </a:p>
          <a:p>
            <a:endParaRPr lang="en-US" sz="1800" dirty="0"/>
          </a:p>
          <a:p>
            <a:endParaRPr lang="en-US" dirty="0"/>
          </a:p>
          <a:p>
            <a:endParaRPr lang="en-US" dirty="0"/>
          </a:p>
        </p:txBody>
      </p:sp>
    </p:spTree>
    <p:extLst>
      <p:ext uri="{BB962C8B-B14F-4D97-AF65-F5344CB8AC3E}">
        <p14:creationId xmlns:p14="http://schemas.microsoft.com/office/powerpoint/2010/main" val="3801673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BB9C0C90-39CD-4035-9DFC-D7422294CFE1}"/>
              </a:ext>
            </a:extLst>
          </p:cNvPr>
          <p:cNvPicPr>
            <a:picLocks noChangeAspect="1"/>
          </p:cNvPicPr>
          <p:nvPr/>
        </p:nvPicPr>
        <p:blipFill>
          <a:blip r:embed="rId2"/>
          <a:stretch>
            <a:fillRect/>
          </a:stretch>
        </p:blipFill>
        <p:spPr>
          <a:xfrm>
            <a:off x="0" y="336044"/>
            <a:ext cx="12192000" cy="6185912"/>
          </a:xfrm>
          <a:prstGeom prst="rect">
            <a:avLst/>
          </a:prstGeom>
        </p:spPr>
      </p:pic>
    </p:spTree>
    <p:extLst>
      <p:ext uri="{BB962C8B-B14F-4D97-AF65-F5344CB8AC3E}">
        <p14:creationId xmlns:p14="http://schemas.microsoft.com/office/powerpoint/2010/main" val="2980860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57" name="Picture 2">
            <a:extLst>
              <a:ext uri="{FF2B5EF4-FFF2-40B4-BE49-F238E27FC236}">
                <a16:creationId xmlns:a16="http://schemas.microsoft.com/office/drawing/2014/main" id="{519FA62B-A2C9-49F5-8C45-9D5CDCD72B4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13" name="Group 12">
            <a:extLst>
              <a:ext uri="{FF2B5EF4-FFF2-40B4-BE49-F238E27FC236}">
                <a16:creationId xmlns:a16="http://schemas.microsoft.com/office/drawing/2014/main" id="{A24E966C-35F3-4DB1-8C23-4BC252E4E4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14" name="Group 13">
              <a:extLst>
                <a:ext uri="{FF2B5EF4-FFF2-40B4-BE49-F238E27FC236}">
                  <a16:creationId xmlns:a16="http://schemas.microsoft.com/office/drawing/2014/main" id="{C24ADCBC-2A94-4F6E-BC8D-278612B7ACF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pFill/>
          </p:grpSpPr>
          <p:sp>
            <p:nvSpPr>
              <p:cNvPr id="26" name="Rectangle 5">
                <a:extLst>
                  <a:ext uri="{FF2B5EF4-FFF2-40B4-BE49-F238E27FC236}">
                    <a16:creationId xmlns:a16="http://schemas.microsoft.com/office/drawing/2014/main" id="{38F45A3E-0BAF-4E7A-AD24-51B345041D5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7" name="Freeform 6">
                <a:extLst>
                  <a:ext uri="{FF2B5EF4-FFF2-40B4-BE49-F238E27FC236}">
                    <a16:creationId xmlns:a16="http://schemas.microsoft.com/office/drawing/2014/main" id="{5340FE26-BABB-409C-A32A-B3D10BD235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7">
                <a:extLst>
                  <a:ext uri="{FF2B5EF4-FFF2-40B4-BE49-F238E27FC236}">
                    <a16:creationId xmlns:a16="http://schemas.microsoft.com/office/drawing/2014/main" id="{A9468B59-1984-42C3-88A4-942CF6EF75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8">
                <a:extLst>
                  <a:ext uri="{FF2B5EF4-FFF2-40B4-BE49-F238E27FC236}">
                    <a16:creationId xmlns:a16="http://schemas.microsoft.com/office/drawing/2014/main" id="{F6B5E914-0078-49CC-AD42-C97DC361CD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9">
                <a:extLst>
                  <a:ext uri="{FF2B5EF4-FFF2-40B4-BE49-F238E27FC236}">
                    <a16:creationId xmlns:a16="http://schemas.microsoft.com/office/drawing/2014/main" id="{D18B3F5A-0978-48AE-9360-8ABC8CEABB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10">
                <a:extLst>
                  <a:ext uri="{FF2B5EF4-FFF2-40B4-BE49-F238E27FC236}">
                    <a16:creationId xmlns:a16="http://schemas.microsoft.com/office/drawing/2014/main" id="{27E73F9B-CBFF-473A-9B41-8964B831E9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11">
                <a:extLst>
                  <a:ext uri="{FF2B5EF4-FFF2-40B4-BE49-F238E27FC236}">
                    <a16:creationId xmlns:a16="http://schemas.microsoft.com/office/drawing/2014/main" id="{558218B5-0904-4C19-8935-1A64432BC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12">
                <a:extLst>
                  <a:ext uri="{FF2B5EF4-FFF2-40B4-BE49-F238E27FC236}">
                    <a16:creationId xmlns:a16="http://schemas.microsoft.com/office/drawing/2014/main" id="{DBCBCB59-A700-4032-AB43-CB06687996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13">
                <a:extLst>
                  <a:ext uri="{FF2B5EF4-FFF2-40B4-BE49-F238E27FC236}">
                    <a16:creationId xmlns:a16="http://schemas.microsoft.com/office/drawing/2014/main" id="{861A9C11-1685-4F09-B995-D5ECAD153F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Freeform 14">
                <a:extLst>
                  <a:ext uri="{FF2B5EF4-FFF2-40B4-BE49-F238E27FC236}">
                    <a16:creationId xmlns:a16="http://schemas.microsoft.com/office/drawing/2014/main" id="{57CCC420-3BF0-4A3E-A4FB-41537B064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Freeform 15">
                <a:extLst>
                  <a:ext uri="{FF2B5EF4-FFF2-40B4-BE49-F238E27FC236}">
                    <a16:creationId xmlns:a16="http://schemas.microsoft.com/office/drawing/2014/main" id="{1DEFC6D1-15DA-4DDC-8FD1-B7630B8D60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Line 16">
                <a:extLst>
                  <a:ext uri="{FF2B5EF4-FFF2-40B4-BE49-F238E27FC236}">
                    <a16:creationId xmlns:a16="http://schemas.microsoft.com/office/drawing/2014/main" id="{0C6F2EE9-81FE-4B46-9513-6EC7D930124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8" name="Freeform 17">
                <a:extLst>
                  <a:ext uri="{FF2B5EF4-FFF2-40B4-BE49-F238E27FC236}">
                    <a16:creationId xmlns:a16="http://schemas.microsoft.com/office/drawing/2014/main" id="{26DF77E9-F68C-4FE0-864E-A4A4DE3616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18">
                <a:extLst>
                  <a:ext uri="{FF2B5EF4-FFF2-40B4-BE49-F238E27FC236}">
                    <a16:creationId xmlns:a16="http://schemas.microsoft.com/office/drawing/2014/main" id="{9D3495ED-B588-4755-B8BB-18D33E4AC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Freeform 19">
                <a:extLst>
                  <a:ext uri="{FF2B5EF4-FFF2-40B4-BE49-F238E27FC236}">
                    <a16:creationId xmlns:a16="http://schemas.microsoft.com/office/drawing/2014/main" id="{E76105FE-305A-42A7-B2DD-388B99FAB8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1" name="Freeform 20">
                <a:extLst>
                  <a:ext uri="{FF2B5EF4-FFF2-40B4-BE49-F238E27FC236}">
                    <a16:creationId xmlns:a16="http://schemas.microsoft.com/office/drawing/2014/main" id="{F1883F6E-6FAE-49E2-AE28-02B88BEBF6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Rectangle 21">
                <a:extLst>
                  <a:ext uri="{FF2B5EF4-FFF2-40B4-BE49-F238E27FC236}">
                    <a16:creationId xmlns:a16="http://schemas.microsoft.com/office/drawing/2014/main" id="{8C8A198F-A0AA-455F-ACD5-8587457BDD5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3" name="Freeform 22">
                <a:extLst>
                  <a:ext uri="{FF2B5EF4-FFF2-40B4-BE49-F238E27FC236}">
                    <a16:creationId xmlns:a16="http://schemas.microsoft.com/office/drawing/2014/main" id="{E57E155C-0F05-498E-B0E3-33AE15B7E8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4" name="Freeform 23">
                <a:extLst>
                  <a:ext uri="{FF2B5EF4-FFF2-40B4-BE49-F238E27FC236}">
                    <a16:creationId xmlns:a16="http://schemas.microsoft.com/office/drawing/2014/main" id="{3D7FB1D7-F9DB-443D-A2D4-40C46F6975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Freeform 24">
                <a:extLst>
                  <a:ext uri="{FF2B5EF4-FFF2-40B4-BE49-F238E27FC236}">
                    <a16:creationId xmlns:a16="http://schemas.microsoft.com/office/drawing/2014/main" id="{9EF7FB08-B52A-4C0D-BF32-AC6D91AE99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6" name="Freeform 25">
                <a:extLst>
                  <a:ext uri="{FF2B5EF4-FFF2-40B4-BE49-F238E27FC236}">
                    <a16:creationId xmlns:a16="http://schemas.microsoft.com/office/drawing/2014/main" id="{2A27D708-7911-4EAB-8A9D-E608726B57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26">
                <a:extLst>
                  <a:ext uri="{FF2B5EF4-FFF2-40B4-BE49-F238E27FC236}">
                    <a16:creationId xmlns:a16="http://schemas.microsoft.com/office/drawing/2014/main" id="{40A3E3AC-335B-4EAB-A5D4-E72C8434A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27">
                <a:extLst>
                  <a:ext uri="{FF2B5EF4-FFF2-40B4-BE49-F238E27FC236}">
                    <a16:creationId xmlns:a16="http://schemas.microsoft.com/office/drawing/2014/main" id="{FC4E923E-7CEC-4950-8C12-F40EAE7A3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28">
                <a:extLst>
                  <a:ext uri="{FF2B5EF4-FFF2-40B4-BE49-F238E27FC236}">
                    <a16:creationId xmlns:a16="http://schemas.microsoft.com/office/drawing/2014/main" id="{23A92FB5-3211-4195-8FFA-A8F49F6777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29">
                <a:extLst>
                  <a:ext uri="{FF2B5EF4-FFF2-40B4-BE49-F238E27FC236}">
                    <a16:creationId xmlns:a16="http://schemas.microsoft.com/office/drawing/2014/main" id="{BB88442A-84E1-4264-BD24-B14020F21E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Freeform 30">
                <a:extLst>
                  <a:ext uri="{FF2B5EF4-FFF2-40B4-BE49-F238E27FC236}">
                    <a16:creationId xmlns:a16="http://schemas.microsoft.com/office/drawing/2014/main" id="{B47AD665-0844-40BF-AE62-BA493929C5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Freeform 31">
                <a:extLst>
                  <a:ext uri="{FF2B5EF4-FFF2-40B4-BE49-F238E27FC236}">
                    <a16:creationId xmlns:a16="http://schemas.microsoft.com/office/drawing/2014/main" id="{01D8E540-292C-4867-BD21-43910262E9F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15" name="Group 14">
              <a:extLst>
                <a:ext uri="{FF2B5EF4-FFF2-40B4-BE49-F238E27FC236}">
                  <a16:creationId xmlns:a16="http://schemas.microsoft.com/office/drawing/2014/main" id="{A00C8F50-D632-4BE8-B5BF-8AEAE2D1326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pFill/>
          </p:grpSpPr>
          <p:sp>
            <p:nvSpPr>
              <p:cNvPr id="16" name="Freeform 32">
                <a:extLst>
                  <a:ext uri="{FF2B5EF4-FFF2-40B4-BE49-F238E27FC236}">
                    <a16:creationId xmlns:a16="http://schemas.microsoft.com/office/drawing/2014/main" id="{7870CC07-8D37-4F4D-A73B-9762FFAB17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 name="Freeform 33">
                <a:extLst>
                  <a:ext uri="{FF2B5EF4-FFF2-40B4-BE49-F238E27FC236}">
                    <a16:creationId xmlns:a16="http://schemas.microsoft.com/office/drawing/2014/main" id="{06B84BAB-C27B-4804-9496-FDDA7FF6F2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 name="Freeform 34">
                <a:extLst>
                  <a:ext uri="{FF2B5EF4-FFF2-40B4-BE49-F238E27FC236}">
                    <a16:creationId xmlns:a16="http://schemas.microsoft.com/office/drawing/2014/main" id="{45E90447-AF32-4C90-8940-D5EBE9F64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 name="Freeform 35">
                <a:extLst>
                  <a:ext uri="{FF2B5EF4-FFF2-40B4-BE49-F238E27FC236}">
                    <a16:creationId xmlns:a16="http://schemas.microsoft.com/office/drawing/2014/main" id="{DFD35AB5-2871-471E-87D3-C3C024C31E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Freeform 36">
                <a:extLst>
                  <a:ext uri="{FF2B5EF4-FFF2-40B4-BE49-F238E27FC236}">
                    <a16:creationId xmlns:a16="http://schemas.microsoft.com/office/drawing/2014/main" id="{60EED77B-C4CD-44DE-B7AA-472CBEE6EC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 name="Freeform 37">
                <a:extLst>
                  <a:ext uri="{FF2B5EF4-FFF2-40B4-BE49-F238E27FC236}">
                    <a16:creationId xmlns:a16="http://schemas.microsoft.com/office/drawing/2014/main" id="{68122908-2E24-4971-A70E-29CFE953E5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38">
                <a:extLst>
                  <a:ext uri="{FF2B5EF4-FFF2-40B4-BE49-F238E27FC236}">
                    <a16:creationId xmlns:a16="http://schemas.microsoft.com/office/drawing/2014/main" id="{43930918-848F-4F70-8C42-426DCCB4D4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Freeform 39">
                <a:extLst>
                  <a:ext uri="{FF2B5EF4-FFF2-40B4-BE49-F238E27FC236}">
                    <a16:creationId xmlns:a16="http://schemas.microsoft.com/office/drawing/2014/main" id="{7C2C1A0B-06A1-4F89-9A58-66CAB57F1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 name="Freeform 40">
                <a:extLst>
                  <a:ext uri="{FF2B5EF4-FFF2-40B4-BE49-F238E27FC236}">
                    <a16:creationId xmlns:a16="http://schemas.microsoft.com/office/drawing/2014/main" id="{F26FAEF0-6EA1-41B4-AC1D-0BC56E43EF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 name="Rectangle 41">
                <a:extLst>
                  <a:ext uri="{FF2B5EF4-FFF2-40B4-BE49-F238E27FC236}">
                    <a16:creationId xmlns:a16="http://schemas.microsoft.com/office/drawing/2014/main" id="{563F085C-A9C1-47AB-9656-468B79DE5A2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grpSp>
      </p:grpSp>
      <p:grpSp>
        <p:nvGrpSpPr>
          <p:cNvPr id="114" name="Group 53">
            <a:extLst>
              <a:ext uri="{FF2B5EF4-FFF2-40B4-BE49-F238E27FC236}">
                <a16:creationId xmlns:a16="http://schemas.microsoft.com/office/drawing/2014/main" id="{851F9572-54D5-457A-BA34-C395A478A4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55" name="Rectangle 54">
              <a:extLst>
                <a:ext uri="{FF2B5EF4-FFF2-40B4-BE49-F238E27FC236}">
                  <a16:creationId xmlns:a16="http://schemas.microsoft.com/office/drawing/2014/main" id="{C47D2EE3-C191-49DE-B600-02C0905E41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2">
              <a:extLst>
                <a:ext uri="{FF2B5EF4-FFF2-40B4-BE49-F238E27FC236}">
                  <a16:creationId xmlns:a16="http://schemas.microsoft.com/office/drawing/2014/main" id="{0D562F95-99C1-44F5-A9D2-96096AE576A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4A493F09-E939-4740-A9B1-F7AFD018DA87}"/>
              </a:ext>
            </a:extLst>
          </p:cNvPr>
          <p:cNvSpPr>
            <a:spLocks noGrp="1"/>
          </p:cNvSpPr>
          <p:nvPr>
            <p:ph type="title"/>
          </p:nvPr>
        </p:nvSpPr>
        <p:spPr>
          <a:xfrm>
            <a:off x="6448425" y="618518"/>
            <a:ext cx="4598985" cy="1478570"/>
          </a:xfrm>
        </p:spPr>
        <p:txBody>
          <a:bodyPr vert="horz" lIns="91440" tIns="45720" rIns="91440" bIns="45720" rtlCol="0" anchor="ctr">
            <a:normAutofit/>
          </a:bodyPr>
          <a:lstStyle/>
          <a:p>
            <a:r>
              <a:rPr lang="en-US" dirty="0"/>
              <a:t>Getting started with </a:t>
            </a:r>
            <a:r>
              <a:rPr lang="en-US" dirty="0" err="1"/>
              <a:t>easyeda</a:t>
            </a:r>
            <a:endParaRPr lang="en-US" dirty="0"/>
          </a:p>
        </p:txBody>
      </p:sp>
      <p:pic>
        <p:nvPicPr>
          <p:cNvPr id="6" name="Content Placeholder 5" descr="Graphical user interface, application&#10;&#10;Description automatically generated">
            <a:extLst>
              <a:ext uri="{FF2B5EF4-FFF2-40B4-BE49-F238E27FC236}">
                <a16:creationId xmlns:a16="http://schemas.microsoft.com/office/drawing/2014/main" id="{9C08F6ED-65CA-441C-8579-982A2C772713}"/>
              </a:ext>
            </a:extLst>
          </p:cNvPr>
          <p:cNvPicPr>
            <a:picLocks noGrp="1" noChangeAspect="1"/>
          </p:cNvPicPr>
          <p:nvPr>
            <p:ph sz="half" idx="1"/>
          </p:nvPr>
        </p:nvPicPr>
        <p:blipFill rotWithShape="1">
          <a:blip r:embed="rId4"/>
          <a:srcRect r="1" b="3059"/>
          <a:stretch/>
        </p:blipFill>
        <p:spPr>
          <a:xfrm>
            <a:off x="-5597" y="10"/>
            <a:ext cx="6101597" cy="6857990"/>
          </a:xfrm>
          <a:prstGeom prst="rect">
            <a:avLst/>
          </a:prstGeom>
        </p:spPr>
      </p:pic>
      <p:grpSp>
        <p:nvGrpSpPr>
          <p:cNvPr id="58" name="Group 57">
            <a:extLst>
              <a:ext uri="{FF2B5EF4-FFF2-40B4-BE49-F238E27FC236}">
                <a16:creationId xmlns:a16="http://schemas.microsoft.com/office/drawing/2014/main" id="{06A80B50-DCB4-4775-9C8E-7AF0F56803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59" name="Rectangle 58">
              <a:extLst>
                <a:ext uri="{FF2B5EF4-FFF2-40B4-BE49-F238E27FC236}">
                  <a16:creationId xmlns:a16="http://schemas.microsoft.com/office/drawing/2014/main" id="{57B6B07F-8DDD-4497-9D08-B1FED494250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60" name="Freeform 6">
              <a:extLst>
                <a:ext uri="{FF2B5EF4-FFF2-40B4-BE49-F238E27FC236}">
                  <a16:creationId xmlns:a16="http://schemas.microsoft.com/office/drawing/2014/main" id="{D34962D6-F3CD-4DC5-BF49-D6912045EA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Freeform 7">
              <a:extLst>
                <a:ext uri="{FF2B5EF4-FFF2-40B4-BE49-F238E27FC236}">
                  <a16:creationId xmlns:a16="http://schemas.microsoft.com/office/drawing/2014/main" id="{6D73EE8F-606B-44B2-B0D8-4E760E2396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Rectangle 61">
              <a:extLst>
                <a:ext uri="{FF2B5EF4-FFF2-40B4-BE49-F238E27FC236}">
                  <a16:creationId xmlns:a16="http://schemas.microsoft.com/office/drawing/2014/main" id="{4BB572A3-4B3D-42D3-8A1E-099D9711F21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63" name="Freeform 9">
              <a:extLst>
                <a:ext uri="{FF2B5EF4-FFF2-40B4-BE49-F238E27FC236}">
                  <a16:creationId xmlns:a16="http://schemas.microsoft.com/office/drawing/2014/main" id="{C23D0852-9666-424F-92B1-06969E0486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10">
              <a:extLst>
                <a:ext uri="{FF2B5EF4-FFF2-40B4-BE49-F238E27FC236}">
                  <a16:creationId xmlns:a16="http://schemas.microsoft.com/office/drawing/2014/main" id="{F4EB5FCA-E3DF-400A-B2DF-3D4A8DE95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Freeform 11">
              <a:extLst>
                <a:ext uri="{FF2B5EF4-FFF2-40B4-BE49-F238E27FC236}">
                  <a16:creationId xmlns:a16="http://schemas.microsoft.com/office/drawing/2014/main" id="{CE8BF121-2A5E-4DF0-BF3D-418EBDB294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6" name="Freeform 12">
              <a:extLst>
                <a:ext uri="{FF2B5EF4-FFF2-40B4-BE49-F238E27FC236}">
                  <a16:creationId xmlns:a16="http://schemas.microsoft.com/office/drawing/2014/main" id="{C74600D7-3557-47CD-B93A-945D150EC8C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7" name="Freeform 13">
              <a:extLst>
                <a:ext uri="{FF2B5EF4-FFF2-40B4-BE49-F238E27FC236}">
                  <a16:creationId xmlns:a16="http://schemas.microsoft.com/office/drawing/2014/main" id="{A958ADB2-4D3A-46BD-B22A-C4F4BA8976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8" name="Freeform 14">
              <a:extLst>
                <a:ext uri="{FF2B5EF4-FFF2-40B4-BE49-F238E27FC236}">
                  <a16:creationId xmlns:a16="http://schemas.microsoft.com/office/drawing/2014/main" id="{1E9E49CE-2171-48FE-99CC-0680E5E1FD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9" name="Freeform 15">
              <a:extLst>
                <a:ext uri="{FF2B5EF4-FFF2-40B4-BE49-F238E27FC236}">
                  <a16:creationId xmlns:a16="http://schemas.microsoft.com/office/drawing/2014/main" id="{AE8DBF97-F3A6-4B11-A8B9-7130FEACC3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0" name="Freeform 16">
              <a:extLst>
                <a:ext uri="{FF2B5EF4-FFF2-40B4-BE49-F238E27FC236}">
                  <a16:creationId xmlns:a16="http://schemas.microsoft.com/office/drawing/2014/main" id="{37F19211-D5F9-4D42-BC7C-E300523B7FF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1" name="Freeform 17">
              <a:extLst>
                <a:ext uri="{FF2B5EF4-FFF2-40B4-BE49-F238E27FC236}">
                  <a16:creationId xmlns:a16="http://schemas.microsoft.com/office/drawing/2014/main" id="{D8FA95C9-8B12-43AB-B57F-E217001D37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2" name="Freeform 18">
              <a:extLst>
                <a:ext uri="{FF2B5EF4-FFF2-40B4-BE49-F238E27FC236}">
                  <a16:creationId xmlns:a16="http://schemas.microsoft.com/office/drawing/2014/main" id="{FFBCF82E-D8A3-4F77-B21F-AD33E804C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3" name="Freeform 19">
              <a:extLst>
                <a:ext uri="{FF2B5EF4-FFF2-40B4-BE49-F238E27FC236}">
                  <a16:creationId xmlns:a16="http://schemas.microsoft.com/office/drawing/2014/main" id="{9EAEC88E-CF2C-4FFF-BE1C-3ECDDF8AFB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4" name="Freeform 20">
              <a:extLst>
                <a:ext uri="{FF2B5EF4-FFF2-40B4-BE49-F238E27FC236}">
                  <a16:creationId xmlns:a16="http://schemas.microsoft.com/office/drawing/2014/main" id="{32BB7076-53D2-42EF-89F5-730F18CFE8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5" name="Freeform 21">
              <a:extLst>
                <a:ext uri="{FF2B5EF4-FFF2-40B4-BE49-F238E27FC236}">
                  <a16:creationId xmlns:a16="http://schemas.microsoft.com/office/drawing/2014/main" id="{64B50F9C-4972-4D3C-A93A-DD715BA405C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6" name="Freeform 22">
              <a:extLst>
                <a:ext uri="{FF2B5EF4-FFF2-40B4-BE49-F238E27FC236}">
                  <a16:creationId xmlns:a16="http://schemas.microsoft.com/office/drawing/2014/main" id="{B4E1A12C-F137-4ECB-8F56-2FA283321A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7" name="Freeform 23">
              <a:extLst>
                <a:ext uri="{FF2B5EF4-FFF2-40B4-BE49-F238E27FC236}">
                  <a16:creationId xmlns:a16="http://schemas.microsoft.com/office/drawing/2014/main" id="{82996E38-1E79-4C38-BB73-850C1F6BDC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8" name="Freeform 24">
              <a:extLst>
                <a:ext uri="{FF2B5EF4-FFF2-40B4-BE49-F238E27FC236}">
                  <a16:creationId xmlns:a16="http://schemas.microsoft.com/office/drawing/2014/main" id="{CE927FE3-1BE5-4D05-B8D7-88E07FF640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9" name="Freeform 25">
              <a:extLst>
                <a:ext uri="{FF2B5EF4-FFF2-40B4-BE49-F238E27FC236}">
                  <a16:creationId xmlns:a16="http://schemas.microsoft.com/office/drawing/2014/main" id="{27B981F4-D791-404F-A6E1-83FAD75378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0" name="Freeform 26">
              <a:extLst>
                <a:ext uri="{FF2B5EF4-FFF2-40B4-BE49-F238E27FC236}">
                  <a16:creationId xmlns:a16="http://schemas.microsoft.com/office/drawing/2014/main" id="{C79724CA-F950-4F24-A2DF-A6C66C8FB9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1" name="Freeform 27">
              <a:extLst>
                <a:ext uri="{FF2B5EF4-FFF2-40B4-BE49-F238E27FC236}">
                  <a16:creationId xmlns:a16="http://schemas.microsoft.com/office/drawing/2014/main" id="{B60F86CD-6B84-4A86-9A84-1253D5C63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2" name="Freeform 28">
              <a:extLst>
                <a:ext uri="{FF2B5EF4-FFF2-40B4-BE49-F238E27FC236}">
                  <a16:creationId xmlns:a16="http://schemas.microsoft.com/office/drawing/2014/main" id="{6ADDC23E-DD84-4022-9E68-7E35C80E67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 name="Freeform 29">
              <a:extLst>
                <a:ext uri="{FF2B5EF4-FFF2-40B4-BE49-F238E27FC236}">
                  <a16:creationId xmlns:a16="http://schemas.microsoft.com/office/drawing/2014/main" id="{8FC3E1B2-C741-4242-8D3C-D98A8A213A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4" name="Freeform 30">
              <a:extLst>
                <a:ext uri="{FF2B5EF4-FFF2-40B4-BE49-F238E27FC236}">
                  <a16:creationId xmlns:a16="http://schemas.microsoft.com/office/drawing/2014/main" id="{43E10B4F-DACB-4777-BDEB-26A94121E9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5" name="Freeform 31">
              <a:extLst>
                <a:ext uri="{FF2B5EF4-FFF2-40B4-BE49-F238E27FC236}">
                  <a16:creationId xmlns:a16="http://schemas.microsoft.com/office/drawing/2014/main" id="{0F6D9197-EFD5-4945-BC96-A5EC66848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6" name="Freeform 32">
              <a:extLst>
                <a:ext uri="{FF2B5EF4-FFF2-40B4-BE49-F238E27FC236}">
                  <a16:creationId xmlns:a16="http://schemas.microsoft.com/office/drawing/2014/main" id="{129E04CE-31E3-49FB-857A-6C0074B6C71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7" name="Rectangle 86">
              <a:extLst>
                <a:ext uri="{FF2B5EF4-FFF2-40B4-BE49-F238E27FC236}">
                  <a16:creationId xmlns:a16="http://schemas.microsoft.com/office/drawing/2014/main" id="{6DDF20A0-F5D5-4DF9-8859-9BAB9B07D9D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88" name="Freeform 34">
              <a:extLst>
                <a:ext uri="{FF2B5EF4-FFF2-40B4-BE49-F238E27FC236}">
                  <a16:creationId xmlns:a16="http://schemas.microsoft.com/office/drawing/2014/main" id="{6EAE610D-D6A4-417B-8D1D-9F46CFD16A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9" name="Freeform 35">
              <a:extLst>
                <a:ext uri="{FF2B5EF4-FFF2-40B4-BE49-F238E27FC236}">
                  <a16:creationId xmlns:a16="http://schemas.microsoft.com/office/drawing/2014/main" id="{98EB1E73-7882-4002-970B-0EE5E9D0C8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0" name="Freeform 36">
              <a:extLst>
                <a:ext uri="{FF2B5EF4-FFF2-40B4-BE49-F238E27FC236}">
                  <a16:creationId xmlns:a16="http://schemas.microsoft.com/office/drawing/2014/main" id="{F6789CED-4C51-4E7C-8352-5589F47685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 name="Freeform 37">
              <a:extLst>
                <a:ext uri="{FF2B5EF4-FFF2-40B4-BE49-F238E27FC236}">
                  <a16:creationId xmlns:a16="http://schemas.microsoft.com/office/drawing/2014/main" id="{5EA3B6F1-F1AB-4125-B10A-A151640AA34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2" name="Freeform 38">
              <a:extLst>
                <a:ext uri="{FF2B5EF4-FFF2-40B4-BE49-F238E27FC236}">
                  <a16:creationId xmlns:a16="http://schemas.microsoft.com/office/drawing/2014/main" id="{10C1DAD7-FA62-4EA9-8B38-632D88F515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3" name="Freeform 39">
              <a:extLst>
                <a:ext uri="{FF2B5EF4-FFF2-40B4-BE49-F238E27FC236}">
                  <a16:creationId xmlns:a16="http://schemas.microsoft.com/office/drawing/2014/main" id="{76C106C8-9A2B-4AAD-BCB6-C969DE071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4" name="Freeform 40">
              <a:extLst>
                <a:ext uri="{FF2B5EF4-FFF2-40B4-BE49-F238E27FC236}">
                  <a16:creationId xmlns:a16="http://schemas.microsoft.com/office/drawing/2014/main" id="{0C85FDCD-71B0-4746-915A-FD6791AAB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5" name="Freeform 41">
              <a:extLst>
                <a:ext uri="{FF2B5EF4-FFF2-40B4-BE49-F238E27FC236}">
                  <a16:creationId xmlns:a16="http://schemas.microsoft.com/office/drawing/2014/main" id="{AAA649C3-C2F8-4C07-81B6-7CD6A5043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6" name="Freeform 42">
              <a:extLst>
                <a:ext uri="{FF2B5EF4-FFF2-40B4-BE49-F238E27FC236}">
                  <a16:creationId xmlns:a16="http://schemas.microsoft.com/office/drawing/2014/main" id="{204CA23C-3342-4E0B-8785-EDA0FDBECA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7" name="Freeform 43">
              <a:extLst>
                <a:ext uri="{FF2B5EF4-FFF2-40B4-BE49-F238E27FC236}">
                  <a16:creationId xmlns:a16="http://schemas.microsoft.com/office/drawing/2014/main" id="{2983555D-7FC7-4A4C-93BC-C29EECEE8E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8" name="Freeform 44">
              <a:extLst>
                <a:ext uri="{FF2B5EF4-FFF2-40B4-BE49-F238E27FC236}">
                  <a16:creationId xmlns:a16="http://schemas.microsoft.com/office/drawing/2014/main" id="{3B6E164A-5B73-496F-83C1-4E257C561B3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9" name="Rectangle 98">
              <a:extLst>
                <a:ext uri="{FF2B5EF4-FFF2-40B4-BE49-F238E27FC236}">
                  <a16:creationId xmlns:a16="http://schemas.microsoft.com/office/drawing/2014/main" id="{DF9EAAD5-930F-4895-869E-5DA5A5ED30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00" name="Freeform 46">
              <a:extLst>
                <a:ext uri="{FF2B5EF4-FFF2-40B4-BE49-F238E27FC236}">
                  <a16:creationId xmlns:a16="http://schemas.microsoft.com/office/drawing/2014/main" id="{12B05A00-01DB-41D0-98C5-F93FC98C4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1" name="Freeform 47">
              <a:extLst>
                <a:ext uri="{FF2B5EF4-FFF2-40B4-BE49-F238E27FC236}">
                  <a16:creationId xmlns:a16="http://schemas.microsoft.com/office/drawing/2014/main" id="{ACFCCFE5-2B6E-4EE2-8A0D-A18A312594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2" name="Freeform 48">
              <a:extLst>
                <a:ext uri="{FF2B5EF4-FFF2-40B4-BE49-F238E27FC236}">
                  <a16:creationId xmlns:a16="http://schemas.microsoft.com/office/drawing/2014/main" id="{70562808-51A5-4773-93CC-8B4A4A362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3" name="Freeform 49">
              <a:extLst>
                <a:ext uri="{FF2B5EF4-FFF2-40B4-BE49-F238E27FC236}">
                  <a16:creationId xmlns:a16="http://schemas.microsoft.com/office/drawing/2014/main" id="{EC56ED5F-316D-4A66-8F8F-72E26F50B9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4" name="Freeform 50">
              <a:extLst>
                <a:ext uri="{FF2B5EF4-FFF2-40B4-BE49-F238E27FC236}">
                  <a16:creationId xmlns:a16="http://schemas.microsoft.com/office/drawing/2014/main" id="{8C5B852E-E495-4C75-82DA-DD9426B2F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5" name="Freeform 51">
              <a:extLst>
                <a:ext uri="{FF2B5EF4-FFF2-40B4-BE49-F238E27FC236}">
                  <a16:creationId xmlns:a16="http://schemas.microsoft.com/office/drawing/2014/main" id="{873B9CD9-5CB4-4A2A-87B8-503800220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6" name="Freeform 52">
              <a:extLst>
                <a:ext uri="{FF2B5EF4-FFF2-40B4-BE49-F238E27FC236}">
                  <a16:creationId xmlns:a16="http://schemas.microsoft.com/office/drawing/2014/main" id="{693D1E94-8556-4B08-AFE0-A60455465A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7" name="Freeform 53">
              <a:extLst>
                <a:ext uri="{FF2B5EF4-FFF2-40B4-BE49-F238E27FC236}">
                  <a16:creationId xmlns:a16="http://schemas.microsoft.com/office/drawing/2014/main" id="{32312E8C-B6A4-4488-A1B8-6A7DECAFD8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8" name="Freeform 54">
              <a:extLst>
                <a:ext uri="{FF2B5EF4-FFF2-40B4-BE49-F238E27FC236}">
                  <a16:creationId xmlns:a16="http://schemas.microsoft.com/office/drawing/2014/main" id="{CB36CE95-F25E-4549-9FD6-1B068418D3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9" name="Freeform 55">
              <a:extLst>
                <a:ext uri="{FF2B5EF4-FFF2-40B4-BE49-F238E27FC236}">
                  <a16:creationId xmlns:a16="http://schemas.microsoft.com/office/drawing/2014/main" id="{C452D834-CC93-48F0-9C24-A864E0A53F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0" name="Freeform 56">
              <a:extLst>
                <a:ext uri="{FF2B5EF4-FFF2-40B4-BE49-F238E27FC236}">
                  <a16:creationId xmlns:a16="http://schemas.microsoft.com/office/drawing/2014/main" id="{2F8089AF-DC55-4EB6-90DD-468D2F1D01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1" name="Freeform 57">
              <a:extLst>
                <a:ext uri="{FF2B5EF4-FFF2-40B4-BE49-F238E27FC236}">
                  <a16:creationId xmlns:a16="http://schemas.microsoft.com/office/drawing/2014/main" id="{00DD0A37-AD9B-4A38-B2A5-C41D2780D2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2" name="Freeform 58">
              <a:extLst>
                <a:ext uri="{FF2B5EF4-FFF2-40B4-BE49-F238E27FC236}">
                  <a16:creationId xmlns:a16="http://schemas.microsoft.com/office/drawing/2014/main" id="{C24501AA-7C2F-4076-AE7A-3BE4467154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4" name="Content Placeholder 3">
            <a:extLst>
              <a:ext uri="{FF2B5EF4-FFF2-40B4-BE49-F238E27FC236}">
                <a16:creationId xmlns:a16="http://schemas.microsoft.com/office/drawing/2014/main" id="{21683944-7945-4D1A-AE74-CC3C193C51AD}"/>
              </a:ext>
            </a:extLst>
          </p:cNvPr>
          <p:cNvSpPr>
            <a:spLocks noGrp="1"/>
          </p:cNvSpPr>
          <p:nvPr>
            <p:ph sz="half" idx="2"/>
          </p:nvPr>
        </p:nvSpPr>
        <p:spPr>
          <a:xfrm>
            <a:off x="6448425" y="2249487"/>
            <a:ext cx="4598986" cy="3541714"/>
          </a:xfrm>
        </p:spPr>
        <p:txBody>
          <a:bodyPr vert="horz" lIns="91440" tIns="45720" rIns="91440" bIns="45720" rtlCol="0">
            <a:normAutofit fontScale="92500"/>
          </a:bodyPr>
          <a:lstStyle/>
          <a:p>
            <a:r>
              <a:rPr lang="en-US" dirty="0"/>
              <a:t>First step is to download the application(if the user wants) or a user can make schematic online and register.</a:t>
            </a:r>
          </a:p>
          <a:p>
            <a:r>
              <a:rPr lang="en-US" dirty="0"/>
              <a:t>Create your account by adding username, email ID and password.</a:t>
            </a:r>
          </a:p>
          <a:p>
            <a:r>
              <a:rPr lang="en-US" dirty="0"/>
              <a:t>Job function selected for this schematic is student.</a:t>
            </a:r>
          </a:p>
        </p:txBody>
      </p:sp>
    </p:spTree>
    <p:extLst>
      <p:ext uri="{BB962C8B-B14F-4D97-AF65-F5344CB8AC3E}">
        <p14:creationId xmlns:p14="http://schemas.microsoft.com/office/powerpoint/2010/main" val="2631151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5B367C29-5200-4FF1-83B7-18B105A0BD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3" name="Group 12">
            <a:extLst>
              <a:ext uri="{FF2B5EF4-FFF2-40B4-BE49-F238E27FC236}">
                <a16:creationId xmlns:a16="http://schemas.microsoft.com/office/drawing/2014/main" id="{EC711491-7BB6-4BE6-A470-44BF61D562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14" name="Group 13">
              <a:extLst>
                <a:ext uri="{FF2B5EF4-FFF2-40B4-BE49-F238E27FC236}">
                  <a16:creationId xmlns:a16="http://schemas.microsoft.com/office/drawing/2014/main" id="{FE4F104B-68BE-4E53-A6A5-5C5F93FF720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pFill/>
          </p:grpSpPr>
          <p:sp>
            <p:nvSpPr>
              <p:cNvPr id="26" name="Rectangle 5">
                <a:extLst>
                  <a:ext uri="{FF2B5EF4-FFF2-40B4-BE49-F238E27FC236}">
                    <a16:creationId xmlns:a16="http://schemas.microsoft.com/office/drawing/2014/main" id="{EF4A7076-D6BC-4AE1-AE2C-C09B16AAB4C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7" name="Freeform 6">
                <a:extLst>
                  <a:ext uri="{FF2B5EF4-FFF2-40B4-BE49-F238E27FC236}">
                    <a16:creationId xmlns:a16="http://schemas.microsoft.com/office/drawing/2014/main" id="{58FA119B-7250-4EC7-912F-F5613CC281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7">
                <a:extLst>
                  <a:ext uri="{FF2B5EF4-FFF2-40B4-BE49-F238E27FC236}">
                    <a16:creationId xmlns:a16="http://schemas.microsoft.com/office/drawing/2014/main" id="{7B9A9AED-D47E-44AD-AD6E-2EECC94D88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8">
                <a:extLst>
                  <a:ext uri="{FF2B5EF4-FFF2-40B4-BE49-F238E27FC236}">
                    <a16:creationId xmlns:a16="http://schemas.microsoft.com/office/drawing/2014/main" id="{00A30ECA-328D-4512-825B-0AD596046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9">
                <a:extLst>
                  <a:ext uri="{FF2B5EF4-FFF2-40B4-BE49-F238E27FC236}">
                    <a16:creationId xmlns:a16="http://schemas.microsoft.com/office/drawing/2014/main" id="{14A218CE-B3D8-4A43-86CC-48980645AC6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10">
                <a:extLst>
                  <a:ext uri="{FF2B5EF4-FFF2-40B4-BE49-F238E27FC236}">
                    <a16:creationId xmlns:a16="http://schemas.microsoft.com/office/drawing/2014/main" id="{E9743B7D-51BF-425C-A4B8-33B2E001E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11">
                <a:extLst>
                  <a:ext uri="{FF2B5EF4-FFF2-40B4-BE49-F238E27FC236}">
                    <a16:creationId xmlns:a16="http://schemas.microsoft.com/office/drawing/2014/main" id="{9BA633B3-C879-4E15-B66C-788B4C60A1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2">
                <a:extLst>
                  <a:ext uri="{FF2B5EF4-FFF2-40B4-BE49-F238E27FC236}">
                    <a16:creationId xmlns:a16="http://schemas.microsoft.com/office/drawing/2014/main" id="{324C8953-B4E2-4DA0-B5D5-BD2A735E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13">
                <a:extLst>
                  <a:ext uri="{FF2B5EF4-FFF2-40B4-BE49-F238E27FC236}">
                    <a16:creationId xmlns:a16="http://schemas.microsoft.com/office/drawing/2014/main" id="{717A3B65-FE80-419B-AB5D-48B5E3A7B4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14">
                <a:extLst>
                  <a:ext uri="{FF2B5EF4-FFF2-40B4-BE49-F238E27FC236}">
                    <a16:creationId xmlns:a16="http://schemas.microsoft.com/office/drawing/2014/main" id="{675ECD78-7D6B-4A3F-8163-392D7F8D6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15">
                <a:extLst>
                  <a:ext uri="{FF2B5EF4-FFF2-40B4-BE49-F238E27FC236}">
                    <a16:creationId xmlns:a16="http://schemas.microsoft.com/office/drawing/2014/main" id="{8D036282-E32F-461D-BFB6-2A58D6D27A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Line 16">
                <a:extLst>
                  <a:ext uri="{FF2B5EF4-FFF2-40B4-BE49-F238E27FC236}">
                    <a16:creationId xmlns:a16="http://schemas.microsoft.com/office/drawing/2014/main" id="{F95EB10E-5264-467D-8382-A77C4DED251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8" name="Freeform 17">
                <a:extLst>
                  <a:ext uri="{FF2B5EF4-FFF2-40B4-BE49-F238E27FC236}">
                    <a16:creationId xmlns:a16="http://schemas.microsoft.com/office/drawing/2014/main" id="{218F9268-D2F0-487B-A021-8786B6551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18">
                <a:extLst>
                  <a:ext uri="{FF2B5EF4-FFF2-40B4-BE49-F238E27FC236}">
                    <a16:creationId xmlns:a16="http://schemas.microsoft.com/office/drawing/2014/main" id="{B4AEE5AC-EF5C-42E4-B185-A176E1997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19">
                <a:extLst>
                  <a:ext uri="{FF2B5EF4-FFF2-40B4-BE49-F238E27FC236}">
                    <a16:creationId xmlns:a16="http://schemas.microsoft.com/office/drawing/2014/main" id="{E961E89F-C1DB-48E5-8B52-FDDAED9E0E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20">
                <a:extLst>
                  <a:ext uri="{FF2B5EF4-FFF2-40B4-BE49-F238E27FC236}">
                    <a16:creationId xmlns:a16="http://schemas.microsoft.com/office/drawing/2014/main" id="{412962B4-425A-4C36-A65A-0F66ED7CD3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Rectangle 21">
                <a:extLst>
                  <a:ext uri="{FF2B5EF4-FFF2-40B4-BE49-F238E27FC236}">
                    <a16:creationId xmlns:a16="http://schemas.microsoft.com/office/drawing/2014/main" id="{037BE3F7-563A-4D9A-BC98-C71F727D23A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3" name="Freeform 22">
                <a:extLst>
                  <a:ext uri="{FF2B5EF4-FFF2-40B4-BE49-F238E27FC236}">
                    <a16:creationId xmlns:a16="http://schemas.microsoft.com/office/drawing/2014/main" id="{2FDB1005-EB5E-475A-AC43-4ED3E563D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23">
                <a:extLst>
                  <a:ext uri="{FF2B5EF4-FFF2-40B4-BE49-F238E27FC236}">
                    <a16:creationId xmlns:a16="http://schemas.microsoft.com/office/drawing/2014/main" id="{68BFFBC6-C704-42A7-9D7E-AFB5C37FBD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24">
                <a:extLst>
                  <a:ext uri="{FF2B5EF4-FFF2-40B4-BE49-F238E27FC236}">
                    <a16:creationId xmlns:a16="http://schemas.microsoft.com/office/drawing/2014/main" id="{4888EAD7-EBE9-4549-9A91-6FEC61153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25">
                <a:extLst>
                  <a:ext uri="{FF2B5EF4-FFF2-40B4-BE49-F238E27FC236}">
                    <a16:creationId xmlns:a16="http://schemas.microsoft.com/office/drawing/2014/main" id="{B79BC975-BE42-4B57-8335-1699BC0AB1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26">
                <a:extLst>
                  <a:ext uri="{FF2B5EF4-FFF2-40B4-BE49-F238E27FC236}">
                    <a16:creationId xmlns:a16="http://schemas.microsoft.com/office/drawing/2014/main" id="{3998B4F0-CA80-490A-A256-1600E7EA8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27">
                <a:extLst>
                  <a:ext uri="{FF2B5EF4-FFF2-40B4-BE49-F238E27FC236}">
                    <a16:creationId xmlns:a16="http://schemas.microsoft.com/office/drawing/2014/main" id="{2052C104-8168-487E-9044-454DA83A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28">
                <a:extLst>
                  <a:ext uri="{FF2B5EF4-FFF2-40B4-BE49-F238E27FC236}">
                    <a16:creationId xmlns:a16="http://schemas.microsoft.com/office/drawing/2014/main" id="{63ACA30B-5F59-400C-A7CE-D17B5647EE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29">
                <a:extLst>
                  <a:ext uri="{FF2B5EF4-FFF2-40B4-BE49-F238E27FC236}">
                    <a16:creationId xmlns:a16="http://schemas.microsoft.com/office/drawing/2014/main" id="{2E16F318-A142-4353-9949-B4E3A09FE0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30">
                <a:extLst>
                  <a:ext uri="{FF2B5EF4-FFF2-40B4-BE49-F238E27FC236}">
                    <a16:creationId xmlns:a16="http://schemas.microsoft.com/office/drawing/2014/main" id="{8AE8DBB4-2468-4A78-A54D-FD77C5DC88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31">
                <a:extLst>
                  <a:ext uri="{FF2B5EF4-FFF2-40B4-BE49-F238E27FC236}">
                    <a16:creationId xmlns:a16="http://schemas.microsoft.com/office/drawing/2014/main" id="{B0E7CEF2-11E4-465C-8F1F-AA8367F96A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5" name="Group 14">
              <a:extLst>
                <a:ext uri="{FF2B5EF4-FFF2-40B4-BE49-F238E27FC236}">
                  <a16:creationId xmlns:a16="http://schemas.microsoft.com/office/drawing/2014/main" id="{88B30AFD-E104-45DD-BFBB-5A41F1413BE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pFill/>
          </p:grpSpPr>
          <p:sp>
            <p:nvSpPr>
              <p:cNvPr id="16" name="Freeform 32">
                <a:extLst>
                  <a:ext uri="{FF2B5EF4-FFF2-40B4-BE49-F238E27FC236}">
                    <a16:creationId xmlns:a16="http://schemas.microsoft.com/office/drawing/2014/main" id="{CE45A3DF-350B-4A5E-AEBE-F0F280AD03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33">
                <a:extLst>
                  <a:ext uri="{FF2B5EF4-FFF2-40B4-BE49-F238E27FC236}">
                    <a16:creationId xmlns:a16="http://schemas.microsoft.com/office/drawing/2014/main" id="{966D2640-A438-4FB6-B781-5A52DEC85C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34">
                <a:extLst>
                  <a:ext uri="{FF2B5EF4-FFF2-40B4-BE49-F238E27FC236}">
                    <a16:creationId xmlns:a16="http://schemas.microsoft.com/office/drawing/2014/main" id="{34E1EFFF-720C-4CC0-9F95-DD1DAF99AD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35">
                <a:extLst>
                  <a:ext uri="{FF2B5EF4-FFF2-40B4-BE49-F238E27FC236}">
                    <a16:creationId xmlns:a16="http://schemas.microsoft.com/office/drawing/2014/main" id="{EA7AB0E1-6C49-409D-86F5-BE00BDDFC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36">
                <a:extLst>
                  <a:ext uri="{FF2B5EF4-FFF2-40B4-BE49-F238E27FC236}">
                    <a16:creationId xmlns:a16="http://schemas.microsoft.com/office/drawing/2014/main" id="{5D17598C-0C57-4F4E-8F6B-A2AD8071F8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37">
                <a:extLst>
                  <a:ext uri="{FF2B5EF4-FFF2-40B4-BE49-F238E27FC236}">
                    <a16:creationId xmlns:a16="http://schemas.microsoft.com/office/drawing/2014/main" id="{EBEBC0DC-F56F-48FE-824E-E9378C4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38">
                <a:extLst>
                  <a:ext uri="{FF2B5EF4-FFF2-40B4-BE49-F238E27FC236}">
                    <a16:creationId xmlns:a16="http://schemas.microsoft.com/office/drawing/2014/main" id="{CC7FDCF1-1736-48A0-BDB2-87D6E09067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39">
                <a:extLst>
                  <a:ext uri="{FF2B5EF4-FFF2-40B4-BE49-F238E27FC236}">
                    <a16:creationId xmlns:a16="http://schemas.microsoft.com/office/drawing/2014/main" id="{2A650CF5-564F-44D1-AB08-6C500DD3C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40">
                <a:extLst>
                  <a:ext uri="{FF2B5EF4-FFF2-40B4-BE49-F238E27FC236}">
                    <a16:creationId xmlns:a16="http://schemas.microsoft.com/office/drawing/2014/main" id="{3108FEFA-0402-4C1C-AE39-5ADC09402F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Rectangle 41">
                <a:extLst>
                  <a:ext uri="{FF2B5EF4-FFF2-40B4-BE49-F238E27FC236}">
                    <a16:creationId xmlns:a16="http://schemas.microsoft.com/office/drawing/2014/main" id="{340AE827-F344-464F-851C-E03AFC98DC5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sp>
        <p:nvSpPr>
          <p:cNvPr id="2" name="Title 1">
            <a:extLst>
              <a:ext uri="{FF2B5EF4-FFF2-40B4-BE49-F238E27FC236}">
                <a16:creationId xmlns:a16="http://schemas.microsoft.com/office/drawing/2014/main" id="{D5949013-281D-48A8-81BD-9390F8EF27AA}"/>
              </a:ext>
            </a:extLst>
          </p:cNvPr>
          <p:cNvSpPr>
            <a:spLocks noGrp="1"/>
          </p:cNvSpPr>
          <p:nvPr>
            <p:ph type="title"/>
          </p:nvPr>
        </p:nvSpPr>
        <p:spPr>
          <a:xfrm>
            <a:off x="7343335" y="618518"/>
            <a:ext cx="3973710" cy="1478570"/>
          </a:xfrm>
        </p:spPr>
        <p:txBody>
          <a:bodyPr vert="horz" lIns="91440" tIns="45720" rIns="91440" bIns="45720" rtlCol="0" anchor="ctr">
            <a:normAutofit/>
          </a:bodyPr>
          <a:lstStyle/>
          <a:p>
            <a:pPr algn="ctr"/>
            <a:r>
              <a:rPr lang="en-US" dirty="0"/>
              <a:t>Creating new </a:t>
            </a:r>
            <a:r>
              <a:rPr lang="en-US" dirty="0" err="1"/>
              <a:t>peoject</a:t>
            </a:r>
            <a:endParaRPr lang="en-US" dirty="0"/>
          </a:p>
        </p:txBody>
      </p:sp>
      <p:sp>
        <p:nvSpPr>
          <p:cNvPr id="54" name="Round Diagonal Corner Rectangle 9">
            <a:extLst>
              <a:ext uri="{FF2B5EF4-FFF2-40B4-BE49-F238E27FC236}">
                <a16:creationId xmlns:a16="http://schemas.microsoft.com/office/drawing/2014/main" id="{14436AD2-BD0F-4545-B2E9-06007B35B8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4ED6231B-6DA7-40FA-8F7E-ACE89FC98DE6}"/>
              </a:ext>
            </a:extLst>
          </p:cNvPr>
          <p:cNvSpPr>
            <a:spLocks noGrp="1"/>
          </p:cNvSpPr>
          <p:nvPr>
            <p:ph sz="half" idx="2"/>
          </p:nvPr>
        </p:nvSpPr>
        <p:spPr>
          <a:xfrm>
            <a:off x="7343335" y="2249487"/>
            <a:ext cx="3973709" cy="3989995"/>
          </a:xfrm>
        </p:spPr>
        <p:txBody>
          <a:bodyPr vert="horz" lIns="91440" tIns="45720" rIns="91440" bIns="45720" rtlCol="0">
            <a:normAutofit fontScale="92500" lnSpcReduction="20000"/>
          </a:bodyPr>
          <a:lstStyle/>
          <a:p>
            <a:r>
              <a:rPr lang="en-US" dirty="0"/>
              <a:t>After logging in, next step is to create a new project.</a:t>
            </a:r>
          </a:p>
          <a:p>
            <a:r>
              <a:rPr lang="en-US" dirty="0"/>
              <a:t>Firstly, click on file and go to new, then new project and click on it.</a:t>
            </a:r>
          </a:p>
          <a:p>
            <a:r>
              <a:rPr lang="en-US" dirty="0"/>
              <a:t>A new window pops up and add title and description of project.</a:t>
            </a:r>
          </a:p>
          <a:p>
            <a:r>
              <a:rPr lang="en-US" dirty="0"/>
              <a:t>Lastly, click on save and a new project has been created.</a:t>
            </a:r>
          </a:p>
        </p:txBody>
      </p:sp>
      <p:pic>
        <p:nvPicPr>
          <p:cNvPr id="53" name="Content Placeholder 52" descr="Graphical user interface, application&#10;&#10;Description automatically generated">
            <a:extLst>
              <a:ext uri="{FF2B5EF4-FFF2-40B4-BE49-F238E27FC236}">
                <a16:creationId xmlns:a16="http://schemas.microsoft.com/office/drawing/2014/main" id="{D816FC0A-54EC-4FA3-A5F5-A17CC98A7CAC}"/>
              </a:ext>
            </a:extLst>
          </p:cNvPr>
          <p:cNvPicPr>
            <a:picLocks noGrp="1" noChangeAspect="1"/>
          </p:cNvPicPr>
          <p:nvPr>
            <p:ph sz="half" idx="1"/>
          </p:nvPr>
        </p:nvPicPr>
        <p:blipFill>
          <a:blip r:embed="rId4"/>
          <a:stretch>
            <a:fillRect/>
          </a:stretch>
        </p:blipFill>
        <p:spPr>
          <a:xfrm>
            <a:off x="498474" y="211014"/>
            <a:ext cx="6821047" cy="6394573"/>
          </a:xfrm>
        </p:spPr>
      </p:pic>
    </p:spTree>
    <p:extLst>
      <p:ext uri="{BB962C8B-B14F-4D97-AF65-F5344CB8AC3E}">
        <p14:creationId xmlns:p14="http://schemas.microsoft.com/office/powerpoint/2010/main" val="1155170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353EA-FD52-4D1B-9B5D-E0747B94C984}"/>
              </a:ext>
            </a:extLst>
          </p:cNvPr>
          <p:cNvSpPr>
            <a:spLocks noGrp="1"/>
          </p:cNvSpPr>
          <p:nvPr>
            <p:ph type="title"/>
          </p:nvPr>
        </p:nvSpPr>
        <p:spPr/>
        <p:txBody>
          <a:bodyPr/>
          <a:lstStyle/>
          <a:p>
            <a:pPr algn="ctr"/>
            <a:r>
              <a:rPr lang="en-US" dirty="0"/>
              <a:t>Workspace</a:t>
            </a:r>
          </a:p>
        </p:txBody>
      </p:sp>
      <p:sp>
        <p:nvSpPr>
          <p:cNvPr id="8" name="TextBox 7">
            <a:extLst>
              <a:ext uri="{FF2B5EF4-FFF2-40B4-BE49-F238E27FC236}">
                <a16:creationId xmlns:a16="http://schemas.microsoft.com/office/drawing/2014/main" id="{F60B5194-E95B-4BD9-844E-A762A3DDF251}"/>
              </a:ext>
            </a:extLst>
          </p:cNvPr>
          <p:cNvSpPr txBox="1"/>
          <p:nvPr/>
        </p:nvSpPr>
        <p:spPr>
          <a:xfrm>
            <a:off x="1311966" y="4838056"/>
            <a:ext cx="4200939" cy="923330"/>
          </a:xfrm>
          <a:prstGeom prst="rect">
            <a:avLst/>
          </a:prstGeom>
          <a:noFill/>
        </p:spPr>
        <p:txBody>
          <a:bodyPr wrap="square" rtlCol="0">
            <a:spAutoFit/>
          </a:bodyPr>
          <a:lstStyle/>
          <a:p>
            <a:r>
              <a:rPr lang="en-US" dirty="0"/>
              <a:t>This is the workspace layout of schematic design. Wiring and design tools are on the sheet.</a:t>
            </a:r>
          </a:p>
        </p:txBody>
      </p:sp>
      <p:sp>
        <p:nvSpPr>
          <p:cNvPr id="9" name="TextBox 8">
            <a:extLst>
              <a:ext uri="{FF2B5EF4-FFF2-40B4-BE49-F238E27FC236}">
                <a16:creationId xmlns:a16="http://schemas.microsoft.com/office/drawing/2014/main" id="{170E487B-FAFE-4721-B57E-E3B897827662}"/>
              </a:ext>
            </a:extLst>
          </p:cNvPr>
          <p:cNvSpPr txBox="1"/>
          <p:nvPr/>
        </p:nvSpPr>
        <p:spPr>
          <a:xfrm>
            <a:off x="6190353" y="4838056"/>
            <a:ext cx="4875209" cy="646331"/>
          </a:xfrm>
          <a:prstGeom prst="rect">
            <a:avLst/>
          </a:prstGeom>
          <a:noFill/>
        </p:spPr>
        <p:txBody>
          <a:bodyPr wrap="square" rtlCol="0">
            <a:spAutoFit/>
          </a:bodyPr>
          <a:lstStyle/>
          <a:p>
            <a:r>
              <a:rPr lang="en-US" dirty="0"/>
              <a:t>On the left side, there are libraries such as design manager, </a:t>
            </a:r>
            <a:r>
              <a:rPr lang="en-US" dirty="0" err="1"/>
              <a:t>EElib</a:t>
            </a:r>
            <a:r>
              <a:rPr lang="en-US" dirty="0"/>
              <a:t>, library, LCSC and JLCPCB.</a:t>
            </a:r>
          </a:p>
        </p:txBody>
      </p:sp>
      <p:pic>
        <p:nvPicPr>
          <p:cNvPr id="13" name="Content Placeholder 12" descr="Graphical user interface, chart, table&#10;&#10;Description automatically generated">
            <a:extLst>
              <a:ext uri="{FF2B5EF4-FFF2-40B4-BE49-F238E27FC236}">
                <a16:creationId xmlns:a16="http://schemas.microsoft.com/office/drawing/2014/main" id="{35BD0B09-1DDE-4CB4-9E2B-D1712FCAA30F}"/>
              </a:ext>
            </a:extLst>
          </p:cNvPr>
          <p:cNvPicPr>
            <a:picLocks noGrp="1" noChangeAspect="1"/>
          </p:cNvPicPr>
          <p:nvPr>
            <p:ph sz="half" idx="1"/>
          </p:nvPr>
        </p:nvPicPr>
        <p:blipFill>
          <a:blip r:embed="rId2"/>
          <a:stretch>
            <a:fillRect/>
          </a:stretch>
        </p:blipFill>
        <p:spPr>
          <a:xfrm>
            <a:off x="1217614" y="1830466"/>
            <a:ext cx="4878387" cy="3007589"/>
          </a:xfrm>
        </p:spPr>
      </p:pic>
      <p:pic>
        <p:nvPicPr>
          <p:cNvPr id="17" name="Content Placeholder 16" descr="A picture containing graphical user interface, chart, table&#10;&#10;Description automatically generated">
            <a:extLst>
              <a:ext uri="{FF2B5EF4-FFF2-40B4-BE49-F238E27FC236}">
                <a16:creationId xmlns:a16="http://schemas.microsoft.com/office/drawing/2014/main" id="{FF553FA6-6213-4056-B274-59424184E696}"/>
              </a:ext>
            </a:extLst>
          </p:cNvPr>
          <p:cNvPicPr>
            <a:picLocks noGrp="1" noChangeAspect="1"/>
          </p:cNvPicPr>
          <p:nvPr>
            <p:ph sz="half" idx="2"/>
          </p:nvPr>
        </p:nvPicPr>
        <p:blipFill>
          <a:blip r:embed="rId3"/>
          <a:stretch>
            <a:fillRect/>
          </a:stretch>
        </p:blipFill>
        <p:spPr>
          <a:xfrm>
            <a:off x="6134099" y="1830465"/>
            <a:ext cx="4875213" cy="3007589"/>
          </a:xfrm>
        </p:spPr>
      </p:pic>
    </p:spTree>
    <p:extLst>
      <p:ext uri="{BB962C8B-B14F-4D97-AF65-F5344CB8AC3E}">
        <p14:creationId xmlns:p14="http://schemas.microsoft.com/office/powerpoint/2010/main" val="28665746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7CB49-6B83-4BA3-8F1D-377E6058CA64}"/>
              </a:ext>
            </a:extLst>
          </p:cNvPr>
          <p:cNvSpPr>
            <a:spLocks noGrp="1"/>
          </p:cNvSpPr>
          <p:nvPr>
            <p:ph type="title"/>
          </p:nvPr>
        </p:nvSpPr>
        <p:spPr>
          <a:xfrm>
            <a:off x="1141413" y="618518"/>
            <a:ext cx="9905998" cy="703845"/>
          </a:xfrm>
        </p:spPr>
        <p:txBody>
          <a:bodyPr/>
          <a:lstStyle/>
          <a:p>
            <a:pPr algn="ctr"/>
            <a:r>
              <a:rPr lang="en-US"/>
              <a:t>Searching components from library</a:t>
            </a:r>
            <a:endParaRPr lang="en-US" dirty="0"/>
          </a:p>
        </p:txBody>
      </p:sp>
      <p:pic>
        <p:nvPicPr>
          <p:cNvPr id="3" name="Content Placeholder 17" descr="Graphical user interface, text, application&#10;&#10;Description automatically generated">
            <a:extLst>
              <a:ext uri="{FF2B5EF4-FFF2-40B4-BE49-F238E27FC236}">
                <a16:creationId xmlns:a16="http://schemas.microsoft.com/office/drawing/2014/main" id="{DDF6B790-EFA8-4AB8-AFFB-F027B5E7A555}"/>
              </a:ext>
            </a:extLst>
          </p:cNvPr>
          <p:cNvPicPr>
            <a:picLocks noChangeAspect="1"/>
          </p:cNvPicPr>
          <p:nvPr/>
        </p:nvPicPr>
        <p:blipFill>
          <a:blip r:embed="rId2"/>
          <a:stretch>
            <a:fillRect/>
          </a:stretch>
        </p:blipFill>
        <p:spPr>
          <a:xfrm>
            <a:off x="1143001" y="1385111"/>
            <a:ext cx="9905997" cy="4087778"/>
          </a:xfrm>
          <a:prstGeom prst="rect">
            <a:avLst/>
          </a:prstGeom>
        </p:spPr>
      </p:pic>
      <p:sp>
        <p:nvSpPr>
          <p:cNvPr id="5" name="TextBox 4">
            <a:extLst>
              <a:ext uri="{FF2B5EF4-FFF2-40B4-BE49-F238E27FC236}">
                <a16:creationId xmlns:a16="http://schemas.microsoft.com/office/drawing/2014/main" id="{A6B89A40-7690-4D71-9FDA-BFF76B332DB4}"/>
              </a:ext>
            </a:extLst>
          </p:cNvPr>
          <p:cNvSpPr txBox="1"/>
          <p:nvPr/>
        </p:nvSpPr>
        <p:spPr>
          <a:xfrm>
            <a:off x="2826026" y="5535637"/>
            <a:ext cx="6102626" cy="923330"/>
          </a:xfrm>
          <a:prstGeom prst="rect">
            <a:avLst/>
          </a:prstGeom>
          <a:noFill/>
        </p:spPr>
        <p:txBody>
          <a:bodyPr wrap="square">
            <a:spAutoFit/>
          </a:bodyPr>
          <a:lstStyle/>
          <a:p>
            <a:r>
              <a:rPr lang="en-US"/>
              <a:t>To search a component, click on library and search a component. There are numerous options such as symbol, footprint, spice symbol etc.</a:t>
            </a:r>
            <a:endParaRPr lang="en-US" dirty="0"/>
          </a:p>
        </p:txBody>
      </p:sp>
    </p:spTree>
    <p:extLst>
      <p:ext uri="{BB962C8B-B14F-4D97-AF65-F5344CB8AC3E}">
        <p14:creationId xmlns:p14="http://schemas.microsoft.com/office/powerpoint/2010/main" val="33828609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otalTime>213</TotalTime>
  <Words>1681</Words>
  <Application>Microsoft Office PowerPoint</Application>
  <PresentationFormat>Widescreen</PresentationFormat>
  <Paragraphs>156</Paragraphs>
  <Slides>31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Tw Cen MT</vt:lpstr>
      <vt:lpstr>Circuit</vt:lpstr>
      <vt:lpstr>Schematic Diagram</vt:lpstr>
      <vt:lpstr>Introduction of project</vt:lpstr>
      <vt:lpstr>Block diagram of project</vt:lpstr>
      <vt:lpstr>Introduction of easyeda</vt:lpstr>
      <vt:lpstr>PowerPoint Presentation</vt:lpstr>
      <vt:lpstr>Getting started with easyeda</vt:lpstr>
      <vt:lpstr>Creating new peoject</vt:lpstr>
      <vt:lpstr>Workspace</vt:lpstr>
      <vt:lpstr>Searching components from library</vt:lpstr>
      <vt:lpstr>Shortcut keys</vt:lpstr>
      <vt:lpstr>BeagleBone Black Rev. c</vt:lpstr>
      <vt:lpstr>Pin description of Beaglebone black</vt:lpstr>
      <vt:lpstr>Beaglebone black in easyeda</vt:lpstr>
      <vt:lpstr>Ultrasonic Sensor</vt:lpstr>
      <vt:lpstr>Connecting ultrasonic sensors to bbb</vt:lpstr>
      <vt:lpstr>Temperature sensor</vt:lpstr>
      <vt:lpstr>Connecting temperature sensor to BBb</vt:lpstr>
      <vt:lpstr>ESP 32</vt:lpstr>
      <vt:lpstr>Connecting esp 32 to bbb</vt:lpstr>
      <vt:lpstr>Dc motor</vt:lpstr>
      <vt:lpstr>Motor driver</vt:lpstr>
      <vt:lpstr>Connecting motor driver and motor to bbb</vt:lpstr>
      <vt:lpstr>buzzer</vt:lpstr>
      <vt:lpstr>Connecting buzzer to bbb</vt:lpstr>
      <vt:lpstr>lcd</vt:lpstr>
      <vt:lpstr>Connecting lcd to bbb</vt:lpstr>
      <vt:lpstr>Final schematic</vt:lpstr>
      <vt:lpstr>Exporting final file</vt:lpstr>
      <vt:lpstr>Reference</vt:lpstr>
      <vt:lpstr>Reference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Schematic Diagram</dc:title>
  <dc:creator>karamjot</dc:creator>
  <cp:lastModifiedBy>karamjot</cp:lastModifiedBy>
  <cp:revision>17</cp:revision>
  <dcterms:created xsi:type="dcterms:W3CDTF">2020-10-26T19:37:49Z</dcterms:created>
  <dcterms:modified xsi:type="dcterms:W3CDTF">2020-10-27T00:33:35Z</dcterms:modified>
</cp:coreProperties>
</file>